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29" r:id="rId4"/>
  </p:sldMasterIdLst>
  <p:notesMasterIdLst>
    <p:notesMasterId r:id="rId26"/>
  </p:notesMasterIdLst>
  <p:handoutMasterIdLst>
    <p:handoutMasterId r:id="rId27"/>
  </p:handoutMasterIdLst>
  <p:sldIdLst>
    <p:sldId id="256" r:id="rId5"/>
    <p:sldId id="257" r:id="rId6"/>
    <p:sldId id="258" r:id="rId7"/>
    <p:sldId id="260" r:id="rId8"/>
    <p:sldId id="263" r:id="rId9"/>
    <p:sldId id="266" r:id="rId10"/>
    <p:sldId id="261" r:id="rId11"/>
    <p:sldId id="262" r:id="rId12"/>
    <p:sldId id="272" r:id="rId13"/>
    <p:sldId id="264" r:id="rId14"/>
    <p:sldId id="265" r:id="rId15"/>
    <p:sldId id="275" r:id="rId16"/>
    <p:sldId id="276" r:id="rId17"/>
    <p:sldId id="277" r:id="rId18"/>
    <p:sldId id="267" r:id="rId19"/>
    <p:sldId id="273" r:id="rId20"/>
    <p:sldId id="269" r:id="rId21"/>
    <p:sldId id="274" r:id="rId22"/>
    <p:sldId id="271" r:id="rId23"/>
    <p:sldId id="270" r:id="rId24"/>
    <p:sldId id="27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9B330D-F921-F6AE-668B-B5D8B8A58C4E}" v="857" dt="2022-12-10T04:38:07.183"/>
    <p1510:client id="{61062367-758A-B46A-A555-3954AEEEBD07}" v="3279" dt="2022-12-10T04:47:29.050"/>
    <p1510:client id="{9102B68E-20C5-4E03-922E-9E3AC1ACE3DF}" v="1047" dt="2022-12-10T05:15:49.134"/>
    <p1510:client id="{C84978B3-8E76-F340-8DA8-6BB07A4BF248}" v="1285" dt="2022-12-10T03:21:04.690"/>
    <p1510:client id="{C8FA4097-4C37-8205-BD01-81DC72077C73}" v="17" dt="2022-12-10T05:37:28.025"/>
    <p1510:client id="{DA2D5AB8-834A-6BCB-8A8E-8C5FAE182691}" v="225" dt="2022-12-09T23:51:59.998"/>
    <p1510:client id="{EDB21123-3675-7BA1-AAB5-FDFDB29BC221}" v="326" dt="2022-12-10T01:04:40.4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ileen Chang" userId="S::chang.ei@northeastern.edu::3c279605-09bf-499e-9d90-cf5ca912c794" providerId="AD" clId="Web-{EDB21123-3675-7BA1-AAB5-FDFDB29BC221}"/>
    <pc:docChg chg="addSld delSld modSld addMainMaster delMainMaster modMainMaster">
      <pc:chgData name="Eileen Chang" userId="S::chang.ei@northeastern.edu::3c279605-09bf-499e-9d90-cf5ca912c794" providerId="AD" clId="Web-{EDB21123-3675-7BA1-AAB5-FDFDB29BC221}" dt="2022-12-10T01:04:40.401" v="342" actId="20577"/>
      <pc:docMkLst>
        <pc:docMk/>
      </pc:docMkLst>
      <pc:sldChg chg="addSp delSp modSp mod setBg modClrScheme setClrOvrMap delDesignElem chgLayout">
        <pc:chgData name="Eileen Chang" userId="S::chang.ei@northeastern.edu::3c279605-09bf-499e-9d90-cf5ca912c794" providerId="AD" clId="Web-{EDB21123-3675-7BA1-AAB5-FDFDB29BC221}" dt="2022-12-10T00:23:50.430" v="42" actId="20577"/>
        <pc:sldMkLst>
          <pc:docMk/>
          <pc:sldMk cId="2586058810" sldId="256"/>
        </pc:sldMkLst>
        <pc:spChg chg="mod ord">
          <ac:chgData name="Eileen Chang" userId="S::chang.ei@northeastern.edu::3c279605-09bf-499e-9d90-cf5ca912c794" providerId="AD" clId="Web-{EDB21123-3675-7BA1-AAB5-FDFDB29BC221}" dt="2022-12-09T23:59:36.616" v="36"/>
          <ac:spMkLst>
            <pc:docMk/>
            <pc:sldMk cId="2586058810" sldId="256"/>
            <ac:spMk id="2" creationId="{CFE75451-6A4B-484B-9ED1-353CCE25B0F4}"/>
          </ac:spMkLst>
        </pc:spChg>
        <pc:spChg chg="mod ord">
          <ac:chgData name="Eileen Chang" userId="S::chang.ei@northeastern.edu::3c279605-09bf-499e-9d90-cf5ca912c794" providerId="AD" clId="Web-{EDB21123-3675-7BA1-AAB5-FDFDB29BC221}" dt="2022-12-10T00:23:50.430" v="42" actId="20577"/>
          <ac:spMkLst>
            <pc:docMk/>
            <pc:sldMk cId="2586058810" sldId="256"/>
            <ac:spMk id="3" creationId="{0236A1B4-B8D1-4A72-8E20-0703F54BF1FE}"/>
          </ac:spMkLst>
        </pc:spChg>
        <pc:spChg chg="mod">
          <ac:chgData name="Eileen Chang" userId="S::chang.ei@northeastern.edu::3c279605-09bf-499e-9d90-cf5ca912c794" providerId="AD" clId="Web-{EDB21123-3675-7BA1-AAB5-FDFDB29BC221}" dt="2022-12-09T23:58:05.161" v="19"/>
          <ac:spMkLst>
            <pc:docMk/>
            <pc:sldMk cId="2586058810" sldId="256"/>
            <ac:spMk id="5" creationId="{3414A950-FC33-0F51-AEAA-A1857F0C5FB1}"/>
          </ac:spMkLst>
        </pc:spChg>
        <pc:spChg chg="add del">
          <ac:chgData name="Eileen Chang" userId="S::chang.ei@northeastern.edu::3c279605-09bf-499e-9d90-cf5ca912c794" providerId="AD" clId="Web-{EDB21123-3675-7BA1-AAB5-FDFDB29BC221}" dt="2022-12-09T23:58:01.864" v="16"/>
          <ac:spMkLst>
            <pc:docMk/>
            <pc:sldMk cId="2586058810" sldId="256"/>
            <ac:spMk id="7" creationId="{58153EC8-8E01-4D70-B575-24ABD35A1125}"/>
          </ac:spMkLst>
        </pc:spChg>
        <pc:spChg chg="add del">
          <ac:chgData name="Eileen Chang" userId="S::chang.ei@northeastern.edu::3c279605-09bf-499e-9d90-cf5ca912c794" providerId="AD" clId="Web-{EDB21123-3675-7BA1-AAB5-FDFDB29BC221}" dt="2022-12-09T23:59:36.616" v="36"/>
          <ac:spMkLst>
            <pc:docMk/>
            <pc:sldMk cId="2586058810" sldId="256"/>
            <ac:spMk id="8" creationId="{71B2258F-86CA-4D4D-8270-BC05FCDEBFB3}"/>
          </ac:spMkLst>
        </pc:spChg>
        <pc:spChg chg="add del">
          <ac:chgData name="Eileen Chang" userId="S::chang.ei@northeastern.edu::3c279605-09bf-499e-9d90-cf5ca912c794" providerId="AD" clId="Web-{EDB21123-3675-7BA1-AAB5-FDFDB29BC221}" dt="2022-12-09T23:56:33.768" v="10"/>
          <ac:spMkLst>
            <pc:docMk/>
            <pc:sldMk cId="2586058810" sldId="256"/>
            <ac:spMk id="10" creationId="{71B2258F-86CA-4D4D-8270-BC05FCDEBFB3}"/>
          </ac:spMkLst>
        </pc:spChg>
        <pc:spChg chg="add del">
          <ac:chgData name="Eileen Chang" userId="S::chang.ei@northeastern.edu::3c279605-09bf-499e-9d90-cf5ca912c794" providerId="AD" clId="Web-{EDB21123-3675-7BA1-AAB5-FDFDB29BC221}" dt="2022-12-09T23:56:33.753" v="9"/>
          <ac:spMkLst>
            <pc:docMk/>
            <pc:sldMk cId="2586058810" sldId="256"/>
            <ac:spMk id="15" creationId="{C1DD1A8A-57D5-4A81-AD04-532B043C5611}"/>
          </ac:spMkLst>
        </pc:spChg>
        <pc:spChg chg="add del">
          <ac:chgData name="Eileen Chang" userId="S::chang.ei@northeastern.edu::3c279605-09bf-499e-9d90-cf5ca912c794" providerId="AD" clId="Web-{EDB21123-3675-7BA1-AAB5-FDFDB29BC221}" dt="2022-12-09T23:56:33.753" v="9"/>
          <ac:spMkLst>
            <pc:docMk/>
            <pc:sldMk cId="2586058810" sldId="256"/>
            <ac:spMk id="17" creationId="{007891EC-4501-44ED-A8C8-B11B6DB767AB}"/>
          </ac:spMkLst>
        </pc:spChg>
        <pc:spChg chg="add del">
          <ac:chgData name="Eileen Chang" userId="S::chang.ei@northeastern.edu::3c279605-09bf-499e-9d90-cf5ca912c794" providerId="AD" clId="Web-{EDB21123-3675-7BA1-AAB5-FDFDB29BC221}" dt="2022-12-09T23:57:27.863" v="13"/>
          <ac:spMkLst>
            <pc:docMk/>
            <pc:sldMk cId="2586058810" sldId="256"/>
            <ac:spMk id="19" creationId="{58153EC8-8E01-4D70-B575-24ABD35A1125}"/>
          </ac:spMkLst>
        </pc:spChg>
        <pc:picChg chg="mod ord">
          <ac:chgData name="Eileen Chang" userId="S::chang.ei@northeastern.edu::3c279605-09bf-499e-9d90-cf5ca912c794" providerId="AD" clId="Web-{EDB21123-3675-7BA1-AAB5-FDFDB29BC221}" dt="2022-12-09T23:58:05.161" v="19"/>
          <ac:picMkLst>
            <pc:docMk/>
            <pc:sldMk cId="2586058810" sldId="256"/>
            <ac:picMk id="4" creationId="{7DCC2AA9-7140-B102-D11A-A08D1C98F2E6}"/>
          </ac:picMkLst>
        </pc:picChg>
      </pc:sldChg>
      <pc:sldChg chg="addSp delSp modSp mod setClrOvrMap chgLayout">
        <pc:chgData name="Eileen Chang" userId="S::chang.ei@northeastern.edu::3c279605-09bf-499e-9d90-cf5ca912c794" providerId="AD" clId="Web-{EDB21123-3675-7BA1-AAB5-FDFDB29BC221}" dt="2022-12-10T00:00:44.556" v="37" actId="20577"/>
        <pc:sldMkLst>
          <pc:docMk/>
          <pc:sldMk cId="1713219598" sldId="257"/>
        </pc:sldMkLst>
        <pc:spChg chg="mod ord">
          <ac:chgData name="Eileen Chang" userId="S::chang.ei@northeastern.edu::3c279605-09bf-499e-9d90-cf5ca912c794" providerId="AD" clId="Web-{EDB21123-3675-7BA1-AAB5-FDFDB29BC221}" dt="2022-12-10T00:00:44.556" v="37" actId="20577"/>
          <ac:spMkLst>
            <pc:docMk/>
            <pc:sldMk cId="1713219598" sldId="257"/>
            <ac:spMk id="2" creationId="{1BEF5859-10C9-4588-9727-B9362E26C29D}"/>
          </ac:spMkLst>
        </pc:spChg>
        <pc:spChg chg="add del mod">
          <ac:chgData name="Eileen Chang" userId="S::chang.ei@northeastern.edu::3c279605-09bf-499e-9d90-cf5ca912c794" providerId="AD" clId="Web-{EDB21123-3675-7BA1-AAB5-FDFDB29BC221}" dt="2022-12-09T23:55:46.876" v="5"/>
          <ac:spMkLst>
            <pc:docMk/>
            <pc:sldMk cId="1713219598" sldId="257"/>
            <ac:spMk id="4" creationId="{9F30F2A5-4136-50B0-6FE0-927F7082331C}"/>
          </ac:spMkLst>
        </pc:spChg>
        <pc:spChg chg="mod ord">
          <ac:chgData name="Eileen Chang" userId="S::chang.ei@northeastern.edu::3c279605-09bf-499e-9d90-cf5ca912c794" providerId="AD" clId="Web-{EDB21123-3675-7BA1-AAB5-FDFDB29BC221}" dt="2022-12-09T23:59:36.616" v="36"/>
          <ac:spMkLst>
            <pc:docMk/>
            <pc:sldMk cId="1713219598" sldId="257"/>
            <ac:spMk id="410" creationId="{5671D7E5-EF66-4BCD-8DAA-E9061157F0BE}"/>
          </ac:spMkLst>
        </pc:spChg>
        <pc:spChg chg="del">
          <ac:chgData name="Eileen Chang" userId="S::chang.ei@northeastern.edu::3c279605-09bf-499e-9d90-cf5ca912c794" providerId="AD" clId="Web-{EDB21123-3675-7BA1-AAB5-FDFDB29BC221}" dt="2022-12-09T23:55:56.298" v="6"/>
          <ac:spMkLst>
            <pc:docMk/>
            <pc:sldMk cId="1713219598" sldId="257"/>
            <ac:spMk id="415" creationId="{5A0118C5-4F8D-4CF4-BADD-53FEACC6C42A}"/>
          </ac:spMkLst>
        </pc:spChg>
        <pc:spChg chg="del">
          <ac:chgData name="Eileen Chang" userId="S::chang.ei@northeastern.edu::3c279605-09bf-499e-9d90-cf5ca912c794" providerId="AD" clId="Web-{EDB21123-3675-7BA1-AAB5-FDFDB29BC221}" dt="2022-12-09T23:55:56.298" v="6"/>
          <ac:spMkLst>
            <pc:docMk/>
            <pc:sldMk cId="1713219598" sldId="257"/>
            <ac:spMk id="436" creationId="{EC11F68A-CC71-4196-BBF3-20CDCD75D4E6}"/>
          </ac:spMkLst>
        </pc:spChg>
        <pc:spChg chg="del">
          <ac:chgData name="Eileen Chang" userId="S::chang.ei@northeastern.edu::3c279605-09bf-499e-9d90-cf5ca912c794" providerId="AD" clId="Web-{EDB21123-3675-7BA1-AAB5-FDFDB29BC221}" dt="2022-12-09T23:55:56.298" v="6"/>
          <ac:spMkLst>
            <pc:docMk/>
            <pc:sldMk cId="1713219598" sldId="257"/>
            <ac:spMk id="438" creationId="{085F9950-F10E-4E64-962B-F70345789875}"/>
          </ac:spMkLst>
        </pc:spChg>
        <pc:spChg chg="add del">
          <ac:chgData name="Eileen Chang" userId="S::chang.ei@northeastern.edu::3c279605-09bf-499e-9d90-cf5ca912c794" providerId="AD" clId="Web-{EDB21123-3675-7BA1-AAB5-FDFDB29BC221}" dt="2022-12-09T23:56:11.877" v="7"/>
          <ac:spMkLst>
            <pc:docMk/>
            <pc:sldMk cId="1713219598" sldId="257"/>
            <ac:spMk id="443" creationId="{C5E6CFF1-2F42-4E10-9A97-F116F46F53FE}"/>
          </ac:spMkLst>
        </pc:spChg>
        <pc:grpChg chg="del">
          <ac:chgData name="Eileen Chang" userId="S::chang.ei@northeastern.edu::3c279605-09bf-499e-9d90-cf5ca912c794" providerId="AD" clId="Web-{EDB21123-3675-7BA1-AAB5-FDFDB29BC221}" dt="2022-12-09T23:55:56.298" v="6"/>
          <ac:grpSpMkLst>
            <pc:docMk/>
            <pc:sldMk cId="1713219598" sldId="257"/>
            <ac:grpSpMk id="417" creationId="{1E8369D0-2C3B-4E27-AC6C-A246AC28CDA1}"/>
          </ac:grpSpMkLst>
        </pc:grpChg>
        <pc:grpChg chg="del">
          <ac:chgData name="Eileen Chang" userId="S::chang.ei@northeastern.edu::3c279605-09bf-499e-9d90-cf5ca912c794" providerId="AD" clId="Web-{EDB21123-3675-7BA1-AAB5-FDFDB29BC221}" dt="2022-12-09T23:55:56.298" v="6"/>
          <ac:grpSpMkLst>
            <pc:docMk/>
            <pc:sldMk cId="1713219598" sldId="257"/>
            <ac:grpSpMk id="421" creationId="{C6F74901-2A71-43C3-837C-27CCD6B6D636}"/>
          </ac:grpSpMkLst>
        </pc:grpChg>
        <pc:picChg chg="add mod ord">
          <ac:chgData name="Eileen Chang" userId="S::chang.ei@northeastern.edu::3c279605-09bf-499e-9d90-cf5ca912c794" providerId="AD" clId="Web-{EDB21123-3675-7BA1-AAB5-FDFDB29BC221}" dt="2022-12-09T23:56:11.877" v="7"/>
          <ac:picMkLst>
            <pc:docMk/>
            <pc:sldMk cId="1713219598" sldId="257"/>
            <ac:picMk id="3" creationId="{CC96CDCB-3DEC-9745-3997-BE7E66DC3A78}"/>
          </ac:picMkLst>
        </pc:picChg>
        <pc:cxnChg chg="add del">
          <ac:chgData name="Eileen Chang" userId="S::chang.ei@northeastern.edu::3c279605-09bf-499e-9d90-cf5ca912c794" providerId="AD" clId="Web-{EDB21123-3675-7BA1-AAB5-FDFDB29BC221}" dt="2022-12-09T23:56:11.877" v="7"/>
          <ac:cxnSpMkLst>
            <pc:docMk/>
            <pc:sldMk cId="1713219598" sldId="257"/>
            <ac:cxnSpMk id="445" creationId="{67182200-4859-4C8D-BCBB-55B245C28BA3}"/>
          </ac:cxnSpMkLst>
        </pc:cxnChg>
      </pc:sldChg>
      <pc:sldChg chg="delSp modSp mod delDesignElem chgLayout">
        <pc:chgData name="Eileen Chang" userId="S::chang.ei@northeastern.edu::3c279605-09bf-499e-9d90-cf5ca912c794" providerId="AD" clId="Web-{EDB21123-3675-7BA1-AAB5-FDFDB29BC221}" dt="2022-12-10T01:04:40.401" v="342" actId="20577"/>
        <pc:sldMkLst>
          <pc:docMk/>
          <pc:sldMk cId="3571516367" sldId="258"/>
        </pc:sldMkLst>
        <pc:spChg chg="mod ord">
          <ac:chgData name="Eileen Chang" userId="S::chang.ei@northeastern.edu::3c279605-09bf-499e-9d90-cf5ca912c794" providerId="AD" clId="Web-{EDB21123-3675-7BA1-AAB5-FDFDB29BC221}" dt="2022-12-09T23:59:36.616" v="36"/>
          <ac:spMkLst>
            <pc:docMk/>
            <pc:sldMk cId="3571516367" sldId="258"/>
            <ac:spMk id="2" creationId="{0A32731C-311B-46F7-A865-6C3AF6B09A47}"/>
          </ac:spMkLst>
        </pc:spChg>
        <pc:spChg chg="mod ord">
          <ac:chgData name="Eileen Chang" userId="S::chang.ei@northeastern.edu::3c279605-09bf-499e-9d90-cf5ca912c794" providerId="AD" clId="Web-{EDB21123-3675-7BA1-AAB5-FDFDB29BC221}" dt="2022-12-09T23:59:36.616" v="36"/>
          <ac:spMkLst>
            <pc:docMk/>
            <pc:sldMk cId="3571516367" sldId="258"/>
            <ac:spMk id="7" creationId="{74CF37D0-0552-7ADE-DA92-AD2BC784B2D9}"/>
          </ac:spMkLst>
        </pc:spChg>
        <pc:spChg chg="del">
          <ac:chgData name="Eileen Chang" userId="S::chang.ei@northeastern.edu::3c279605-09bf-499e-9d90-cf5ca912c794" providerId="AD" clId="Web-{EDB21123-3675-7BA1-AAB5-FDFDB29BC221}" dt="2022-12-09T23:57:27.863" v="13"/>
          <ac:spMkLst>
            <pc:docMk/>
            <pc:sldMk cId="3571516367" sldId="258"/>
            <ac:spMk id="34" creationId="{9228552E-C8B1-4A80-8448-0787CE0FC704}"/>
          </ac:spMkLst>
        </pc:spChg>
        <pc:spChg chg="mod">
          <ac:chgData name="Eileen Chang" userId="S::chang.ei@northeastern.edu::3c279605-09bf-499e-9d90-cf5ca912c794" providerId="AD" clId="Web-{EDB21123-3675-7BA1-AAB5-FDFDB29BC221}" dt="2022-12-10T01:04:40.401" v="342" actId="20577"/>
          <ac:spMkLst>
            <pc:docMk/>
            <pc:sldMk cId="3571516367" sldId="258"/>
            <ac:spMk id="45" creationId="{74CF37D0-0552-7ADE-DA92-AD2BC784B2D9}"/>
          </ac:spMkLst>
        </pc:spChg>
      </pc:sldChg>
      <pc:sldChg chg="del">
        <pc:chgData name="Eileen Chang" userId="S::chang.ei@northeastern.edu::3c279605-09bf-499e-9d90-cf5ca912c794" providerId="AD" clId="Web-{EDB21123-3675-7BA1-AAB5-FDFDB29BC221}" dt="2022-12-09T23:57:10.207" v="11"/>
        <pc:sldMkLst>
          <pc:docMk/>
          <pc:sldMk cId="3812147682" sldId="259"/>
        </pc:sldMkLst>
      </pc:sldChg>
      <pc:sldChg chg="modSp new mod setBg modClrScheme chgLayout">
        <pc:chgData name="Eileen Chang" userId="S::chang.ei@northeastern.edu::3c279605-09bf-499e-9d90-cf5ca912c794" providerId="AD" clId="Web-{EDB21123-3675-7BA1-AAB5-FDFDB29BC221}" dt="2022-12-09T23:59:02.131" v="27" actId="20577"/>
        <pc:sldMkLst>
          <pc:docMk/>
          <pc:sldMk cId="4007105376" sldId="259"/>
        </pc:sldMkLst>
        <pc:spChg chg="mod ord">
          <ac:chgData name="Eileen Chang" userId="S::chang.ei@northeastern.edu::3c279605-09bf-499e-9d90-cf5ca912c794" providerId="AD" clId="Web-{EDB21123-3675-7BA1-AAB5-FDFDB29BC221}" dt="2022-12-09T23:59:02.131" v="27" actId="20577"/>
          <ac:spMkLst>
            <pc:docMk/>
            <pc:sldMk cId="4007105376" sldId="259"/>
            <ac:spMk id="2" creationId="{C157E4B1-D6C7-6B27-E49F-4E4C4531E6B9}"/>
          </ac:spMkLst>
        </pc:spChg>
        <pc:spChg chg="mod ord">
          <ac:chgData name="Eileen Chang" userId="S::chang.ei@northeastern.edu::3c279605-09bf-499e-9d90-cf5ca912c794" providerId="AD" clId="Web-{EDB21123-3675-7BA1-AAB5-FDFDB29BC221}" dt="2022-12-09T23:57:47.551" v="14"/>
          <ac:spMkLst>
            <pc:docMk/>
            <pc:sldMk cId="4007105376" sldId="259"/>
            <ac:spMk id="3" creationId="{5DBE88AC-05D8-AF46-DD84-4022907D1DF1}"/>
          </ac:spMkLst>
        </pc:spChg>
      </pc:sldChg>
      <pc:sldChg chg="addSp modSp mod setBg modClrScheme chgLayout">
        <pc:chgData name="Eileen Chang" userId="S::chang.ei@northeastern.edu::3c279605-09bf-499e-9d90-cf5ca912c794" providerId="AD" clId="Web-{EDB21123-3675-7BA1-AAB5-FDFDB29BC221}" dt="2022-12-10T00:42:58.956" v="108" actId="14100"/>
        <pc:sldMkLst>
          <pc:docMk/>
          <pc:sldMk cId="1360221718" sldId="260"/>
        </pc:sldMkLst>
        <pc:spChg chg="mod ord">
          <ac:chgData name="Eileen Chang" userId="S::chang.ei@northeastern.edu::3c279605-09bf-499e-9d90-cf5ca912c794" providerId="AD" clId="Web-{EDB21123-3675-7BA1-AAB5-FDFDB29BC221}" dt="2022-12-10T00:42:39.159" v="106"/>
          <ac:spMkLst>
            <pc:docMk/>
            <pc:sldMk cId="1360221718" sldId="260"/>
            <ac:spMk id="2" creationId="{6FC0C6F6-8625-1AEE-AE19-C69CC43CF27F}"/>
          </ac:spMkLst>
        </pc:spChg>
        <pc:spChg chg="mod ord">
          <ac:chgData name="Eileen Chang" userId="S::chang.ei@northeastern.edu::3c279605-09bf-499e-9d90-cf5ca912c794" providerId="AD" clId="Web-{EDB21123-3675-7BA1-AAB5-FDFDB29BC221}" dt="2022-12-10T00:42:58.956" v="108" actId="14100"/>
          <ac:spMkLst>
            <pc:docMk/>
            <pc:sldMk cId="1360221718" sldId="260"/>
            <ac:spMk id="3" creationId="{AB52297B-9CD5-236D-8C70-B561FBD21AE2}"/>
          </ac:spMkLst>
        </pc:spChg>
        <pc:spChg chg="add">
          <ac:chgData name="Eileen Chang" userId="S::chang.ei@northeastern.edu::3c279605-09bf-499e-9d90-cf5ca912c794" providerId="AD" clId="Web-{EDB21123-3675-7BA1-AAB5-FDFDB29BC221}" dt="2022-12-10T00:42:39.159" v="106"/>
          <ac:spMkLst>
            <pc:docMk/>
            <pc:sldMk cId="1360221718" sldId="260"/>
            <ac:spMk id="9" creationId="{46F7435D-E3DB-47B1-BA61-B00ACC83A9DE}"/>
          </ac:spMkLst>
        </pc:spChg>
        <pc:spChg chg="add">
          <ac:chgData name="Eileen Chang" userId="S::chang.ei@northeastern.edu::3c279605-09bf-499e-9d90-cf5ca912c794" providerId="AD" clId="Web-{EDB21123-3675-7BA1-AAB5-FDFDB29BC221}" dt="2022-12-10T00:42:39.159" v="106"/>
          <ac:spMkLst>
            <pc:docMk/>
            <pc:sldMk cId="1360221718" sldId="260"/>
            <ac:spMk id="11" creationId="{F263A0B5-F8C4-4116-809F-78A768EA79A6}"/>
          </ac:spMkLst>
        </pc:spChg>
        <pc:picChg chg="add mod">
          <ac:chgData name="Eileen Chang" userId="S::chang.ei@northeastern.edu::3c279605-09bf-499e-9d90-cf5ca912c794" providerId="AD" clId="Web-{EDB21123-3675-7BA1-AAB5-FDFDB29BC221}" dt="2022-12-10T00:42:39.159" v="106"/>
          <ac:picMkLst>
            <pc:docMk/>
            <pc:sldMk cId="1360221718" sldId="260"/>
            <ac:picMk id="4" creationId="{A1BA2B1A-8C22-7B45-4231-DCEDA90F88DC}"/>
          </ac:picMkLst>
        </pc:picChg>
      </pc:sldChg>
      <pc:sldChg chg="modSp mod modClrScheme chgLayout">
        <pc:chgData name="Eileen Chang" userId="S::chang.ei@northeastern.edu::3c279605-09bf-499e-9d90-cf5ca912c794" providerId="AD" clId="Web-{EDB21123-3675-7BA1-AAB5-FDFDB29BC221}" dt="2022-12-09T23:59:36.616" v="36"/>
        <pc:sldMkLst>
          <pc:docMk/>
          <pc:sldMk cId="3127981937" sldId="261"/>
        </pc:sldMkLst>
        <pc:spChg chg="mod ord">
          <ac:chgData name="Eileen Chang" userId="S::chang.ei@northeastern.edu::3c279605-09bf-499e-9d90-cf5ca912c794" providerId="AD" clId="Web-{EDB21123-3675-7BA1-AAB5-FDFDB29BC221}" dt="2022-12-09T23:59:36.616" v="36"/>
          <ac:spMkLst>
            <pc:docMk/>
            <pc:sldMk cId="3127981937" sldId="261"/>
            <ac:spMk id="2" creationId="{E42C9CFE-6D30-EAFB-ED72-4E3F104800DE}"/>
          </ac:spMkLst>
        </pc:spChg>
        <pc:spChg chg="mod ord">
          <ac:chgData name="Eileen Chang" userId="S::chang.ei@northeastern.edu::3c279605-09bf-499e-9d90-cf5ca912c794" providerId="AD" clId="Web-{EDB21123-3675-7BA1-AAB5-FDFDB29BC221}" dt="2022-12-09T23:59:36.616" v="36"/>
          <ac:spMkLst>
            <pc:docMk/>
            <pc:sldMk cId="3127981937" sldId="261"/>
            <ac:spMk id="3" creationId="{622B0086-FF54-2D46-A375-94A97077BF53}"/>
          </ac:spMkLst>
        </pc:spChg>
      </pc:sldChg>
      <pc:sldChg chg="modSp mod modClrScheme chgLayout">
        <pc:chgData name="Eileen Chang" userId="S::chang.ei@northeastern.edu::3c279605-09bf-499e-9d90-cf5ca912c794" providerId="AD" clId="Web-{EDB21123-3675-7BA1-AAB5-FDFDB29BC221}" dt="2022-12-09T23:59:36.616" v="36"/>
        <pc:sldMkLst>
          <pc:docMk/>
          <pc:sldMk cId="309013367" sldId="262"/>
        </pc:sldMkLst>
        <pc:spChg chg="mod ord">
          <ac:chgData name="Eileen Chang" userId="S::chang.ei@northeastern.edu::3c279605-09bf-499e-9d90-cf5ca912c794" providerId="AD" clId="Web-{EDB21123-3675-7BA1-AAB5-FDFDB29BC221}" dt="2022-12-09T23:59:36.616" v="36"/>
          <ac:spMkLst>
            <pc:docMk/>
            <pc:sldMk cId="309013367" sldId="262"/>
            <ac:spMk id="2" creationId="{1D198804-AEF2-6E1C-20C2-9AB581E0B109}"/>
          </ac:spMkLst>
        </pc:spChg>
        <pc:spChg chg="mod ord">
          <ac:chgData name="Eileen Chang" userId="S::chang.ei@northeastern.edu::3c279605-09bf-499e-9d90-cf5ca912c794" providerId="AD" clId="Web-{EDB21123-3675-7BA1-AAB5-FDFDB29BC221}" dt="2022-12-09T23:59:36.616" v="36"/>
          <ac:spMkLst>
            <pc:docMk/>
            <pc:sldMk cId="309013367" sldId="262"/>
            <ac:spMk id="3" creationId="{A7D2DB7A-D3A3-FC59-6EB3-B43CB0188BEA}"/>
          </ac:spMkLst>
        </pc:spChg>
      </pc:sldChg>
      <pc:sldChg chg="modSp new">
        <pc:chgData name="Eileen Chang" userId="S::chang.ei@northeastern.edu::3c279605-09bf-499e-9d90-cf5ca912c794" providerId="AD" clId="Web-{EDB21123-3675-7BA1-AAB5-FDFDB29BC221}" dt="2022-12-10T00:56:05.667" v="272" actId="20577"/>
        <pc:sldMkLst>
          <pc:docMk/>
          <pc:sldMk cId="1066970933" sldId="263"/>
        </pc:sldMkLst>
        <pc:spChg chg="mod">
          <ac:chgData name="Eileen Chang" userId="S::chang.ei@northeastern.edu::3c279605-09bf-499e-9d90-cf5ca912c794" providerId="AD" clId="Web-{EDB21123-3675-7BA1-AAB5-FDFDB29BC221}" dt="2022-12-10T00:44:11.305" v="120" actId="20577"/>
          <ac:spMkLst>
            <pc:docMk/>
            <pc:sldMk cId="1066970933" sldId="263"/>
            <ac:spMk id="2" creationId="{3D4F1A76-41B0-A160-09D1-EA5552EB9B5E}"/>
          </ac:spMkLst>
        </pc:spChg>
        <pc:spChg chg="mod">
          <ac:chgData name="Eileen Chang" userId="S::chang.ei@northeastern.edu::3c279605-09bf-499e-9d90-cf5ca912c794" providerId="AD" clId="Web-{EDB21123-3675-7BA1-AAB5-FDFDB29BC221}" dt="2022-12-10T00:56:05.667" v="272" actId="20577"/>
          <ac:spMkLst>
            <pc:docMk/>
            <pc:sldMk cId="1066970933" sldId="263"/>
            <ac:spMk id="3" creationId="{246046DE-9289-31C5-838A-2393FCF88A27}"/>
          </ac:spMkLst>
        </pc:spChg>
      </pc:sldChg>
      <pc:sldMasterChg chg="del delSldLayout">
        <pc:chgData name="Eileen Chang" userId="S::chang.ei@northeastern.edu::3c279605-09bf-499e-9d90-cf5ca912c794" providerId="AD" clId="Web-{EDB21123-3675-7BA1-AAB5-FDFDB29BC221}" dt="2022-12-09T23:57:27.863" v="13"/>
        <pc:sldMasterMkLst>
          <pc:docMk/>
          <pc:sldMasterMk cId="1752398240" sldId="2147483708"/>
        </pc:sldMasterMkLst>
        <pc:sldLayoutChg chg="del">
          <pc:chgData name="Eileen Chang" userId="S::chang.ei@northeastern.edu::3c279605-09bf-499e-9d90-cf5ca912c794" providerId="AD" clId="Web-{EDB21123-3675-7BA1-AAB5-FDFDB29BC221}" dt="2022-12-09T23:57:27.863" v="13"/>
          <pc:sldLayoutMkLst>
            <pc:docMk/>
            <pc:sldMasterMk cId="1752398240" sldId="2147483708"/>
            <pc:sldLayoutMk cId="1443077225" sldId="2147483709"/>
          </pc:sldLayoutMkLst>
        </pc:sldLayoutChg>
        <pc:sldLayoutChg chg="del">
          <pc:chgData name="Eileen Chang" userId="S::chang.ei@northeastern.edu::3c279605-09bf-499e-9d90-cf5ca912c794" providerId="AD" clId="Web-{EDB21123-3675-7BA1-AAB5-FDFDB29BC221}" dt="2022-12-09T23:57:27.863" v="13"/>
          <pc:sldLayoutMkLst>
            <pc:docMk/>
            <pc:sldMasterMk cId="1752398240" sldId="2147483708"/>
            <pc:sldLayoutMk cId="4270778939" sldId="2147483710"/>
          </pc:sldLayoutMkLst>
        </pc:sldLayoutChg>
        <pc:sldLayoutChg chg="del">
          <pc:chgData name="Eileen Chang" userId="S::chang.ei@northeastern.edu::3c279605-09bf-499e-9d90-cf5ca912c794" providerId="AD" clId="Web-{EDB21123-3675-7BA1-AAB5-FDFDB29BC221}" dt="2022-12-09T23:57:27.863" v="13"/>
          <pc:sldLayoutMkLst>
            <pc:docMk/>
            <pc:sldMasterMk cId="1752398240" sldId="2147483708"/>
            <pc:sldLayoutMk cId="894287913" sldId="2147483711"/>
          </pc:sldLayoutMkLst>
        </pc:sldLayoutChg>
        <pc:sldLayoutChg chg="del">
          <pc:chgData name="Eileen Chang" userId="S::chang.ei@northeastern.edu::3c279605-09bf-499e-9d90-cf5ca912c794" providerId="AD" clId="Web-{EDB21123-3675-7BA1-AAB5-FDFDB29BC221}" dt="2022-12-09T23:57:27.863" v="13"/>
          <pc:sldLayoutMkLst>
            <pc:docMk/>
            <pc:sldMasterMk cId="1752398240" sldId="2147483708"/>
            <pc:sldLayoutMk cId="3564559074" sldId="2147483712"/>
          </pc:sldLayoutMkLst>
        </pc:sldLayoutChg>
        <pc:sldLayoutChg chg="del">
          <pc:chgData name="Eileen Chang" userId="S::chang.ei@northeastern.edu::3c279605-09bf-499e-9d90-cf5ca912c794" providerId="AD" clId="Web-{EDB21123-3675-7BA1-AAB5-FDFDB29BC221}" dt="2022-12-09T23:57:27.863" v="13"/>
          <pc:sldLayoutMkLst>
            <pc:docMk/>
            <pc:sldMasterMk cId="1752398240" sldId="2147483708"/>
            <pc:sldLayoutMk cId="4177860524" sldId="2147483713"/>
          </pc:sldLayoutMkLst>
        </pc:sldLayoutChg>
        <pc:sldLayoutChg chg="del">
          <pc:chgData name="Eileen Chang" userId="S::chang.ei@northeastern.edu::3c279605-09bf-499e-9d90-cf5ca912c794" providerId="AD" clId="Web-{EDB21123-3675-7BA1-AAB5-FDFDB29BC221}" dt="2022-12-09T23:57:27.863" v="13"/>
          <pc:sldLayoutMkLst>
            <pc:docMk/>
            <pc:sldMasterMk cId="1752398240" sldId="2147483708"/>
            <pc:sldLayoutMk cId="2450361514" sldId="2147483714"/>
          </pc:sldLayoutMkLst>
        </pc:sldLayoutChg>
        <pc:sldLayoutChg chg="del">
          <pc:chgData name="Eileen Chang" userId="S::chang.ei@northeastern.edu::3c279605-09bf-499e-9d90-cf5ca912c794" providerId="AD" clId="Web-{EDB21123-3675-7BA1-AAB5-FDFDB29BC221}" dt="2022-12-09T23:57:27.863" v="13"/>
          <pc:sldLayoutMkLst>
            <pc:docMk/>
            <pc:sldMasterMk cId="1752398240" sldId="2147483708"/>
            <pc:sldLayoutMk cId="699414032" sldId="2147483715"/>
          </pc:sldLayoutMkLst>
        </pc:sldLayoutChg>
        <pc:sldLayoutChg chg="del">
          <pc:chgData name="Eileen Chang" userId="S::chang.ei@northeastern.edu::3c279605-09bf-499e-9d90-cf5ca912c794" providerId="AD" clId="Web-{EDB21123-3675-7BA1-AAB5-FDFDB29BC221}" dt="2022-12-09T23:57:27.863" v="13"/>
          <pc:sldLayoutMkLst>
            <pc:docMk/>
            <pc:sldMasterMk cId="1752398240" sldId="2147483708"/>
            <pc:sldLayoutMk cId="564486910" sldId="2147483716"/>
          </pc:sldLayoutMkLst>
        </pc:sldLayoutChg>
        <pc:sldLayoutChg chg="del">
          <pc:chgData name="Eileen Chang" userId="S::chang.ei@northeastern.edu::3c279605-09bf-499e-9d90-cf5ca912c794" providerId="AD" clId="Web-{EDB21123-3675-7BA1-AAB5-FDFDB29BC221}" dt="2022-12-09T23:57:27.863" v="13"/>
          <pc:sldLayoutMkLst>
            <pc:docMk/>
            <pc:sldMasterMk cId="1752398240" sldId="2147483708"/>
            <pc:sldLayoutMk cId="3533145085" sldId="2147483717"/>
          </pc:sldLayoutMkLst>
        </pc:sldLayoutChg>
        <pc:sldLayoutChg chg="del">
          <pc:chgData name="Eileen Chang" userId="S::chang.ei@northeastern.edu::3c279605-09bf-499e-9d90-cf5ca912c794" providerId="AD" clId="Web-{EDB21123-3675-7BA1-AAB5-FDFDB29BC221}" dt="2022-12-09T23:57:27.863" v="13"/>
          <pc:sldLayoutMkLst>
            <pc:docMk/>
            <pc:sldMasterMk cId="1752398240" sldId="2147483708"/>
            <pc:sldLayoutMk cId="3692932456" sldId="2147483718"/>
          </pc:sldLayoutMkLst>
        </pc:sldLayoutChg>
        <pc:sldLayoutChg chg="del">
          <pc:chgData name="Eileen Chang" userId="S::chang.ei@northeastern.edu::3c279605-09bf-499e-9d90-cf5ca912c794" providerId="AD" clId="Web-{EDB21123-3675-7BA1-AAB5-FDFDB29BC221}" dt="2022-12-09T23:57:27.863" v="13"/>
          <pc:sldLayoutMkLst>
            <pc:docMk/>
            <pc:sldMasterMk cId="1752398240" sldId="2147483708"/>
            <pc:sldLayoutMk cId="3936338177" sldId="2147483719"/>
          </pc:sldLayoutMkLst>
        </pc:sldLayoutChg>
        <pc:sldLayoutChg chg="del">
          <pc:chgData name="Eileen Chang" userId="S::chang.ei@northeastern.edu::3c279605-09bf-499e-9d90-cf5ca912c794" providerId="AD" clId="Web-{EDB21123-3675-7BA1-AAB5-FDFDB29BC221}" dt="2022-12-09T23:57:27.863" v="13"/>
          <pc:sldLayoutMkLst>
            <pc:docMk/>
            <pc:sldMasterMk cId="1752398240" sldId="2147483708"/>
            <pc:sldLayoutMk cId="3055259785" sldId="2147483720"/>
          </pc:sldLayoutMkLst>
        </pc:sldLayoutChg>
      </pc:sldMasterChg>
      <pc:sldMasterChg chg="add del addSldLayout delSldLayout modSldLayout">
        <pc:chgData name="Eileen Chang" userId="S::chang.ei@northeastern.edu::3c279605-09bf-499e-9d90-cf5ca912c794" providerId="AD" clId="Web-{EDB21123-3675-7BA1-AAB5-FDFDB29BC221}" dt="2022-12-09T23:57:47.551" v="14"/>
        <pc:sldMasterMkLst>
          <pc:docMk/>
          <pc:sldMasterMk cId="181689807" sldId="2147483721"/>
        </pc:sldMasterMkLst>
        <pc:sldLayoutChg chg="add del mod replId">
          <pc:chgData name="Eileen Chang" userId="S::chang.ei@northeastern.edu::3c279605-09bf-499e-9d90-cf5ca912c794" providerId="AD" clId="Web-{EDB21123-3675-7BA1-AAB5-FDFDB29BC221}" dt="2022-12-09T23:57:47.551" v="14"/>
          <pc:sldLayoutMkLst>
            <pc:docMk/>
            <pc:sldMasterMk cId="181689807" sldId="2147483721"/>
            <pc:sldLayoutMk cId="4009587175" sldId="2147483722"/>
          </pc:sldLayoutMkLst>
        </pc:sldLayoutChg>
        <pc:sldLayoutChg chg="add del mod replId">
          <pc:chgData name="Eileen Chang" userId="S::chang.ei@northeastern.edu::3c279605-09bf-499e-9d90-cf5ca912c794" providerId="AD" clId="Web-{EDB21123-3675-7BA1-AAB5-FDFDB29BC221}" dt="2022-12-09T23:57:47.551" v="14"/>
          <pc:sldLayoutMkLst>
            <pc:docMk/>
            <pc:sldMasterMk cId="181689807" sldId="2147483721"/>
            <pc:sldLayoutMk cId="1494756387" sldId="2147483723"/>
          </pc:sldLayoutMkLst>
        </pc:sldLayoutChg>
        <pc:sldLayoutChg chg="add del mod replId">
          <pc:chgData name="Eileen Chang" userId="S::chang.ei@northeastern.edu::3c279605-09bf-499e-9d90-cf5ca912c794" providerId="AD" clId="Web-{EDB21123-3675-7BA1-AAB5-FDFDB29BC221}" dt="2022-12-09T23:57:47.551" v="14"/>
          <pc:sldLayoutMkLst>
            <pc:docMk/>
            <pc:sldMasterMk cId="181689807" sldId="2147483721"/>
            <pc:sldLayoutMk cId="1786081254" sldId="2147483724"/>
          </pc:sldLayoutMkLst>
        </pc:sldLayoutChg>
        <pc:sldLayoutChg chg="add del mod replId">
          <pc:chgData name="Eileen Chang" userId="S::chang.ei@northeastern.edu::3c279605-09bf-499e-9d90-cf5ca912c794" providerId="AD" clId="Web-{EDB21123-3675-7BA1-AAB5-FDFDB29BC221}" dt="2022-12-09T23:57:47.551" v="14"/>
          <pc:sldLayoutMkLst>
            <pc:docMk/>
            <pc:sldMasterMk cId="181689807" sldId="2147483721"/>
            <pc:sldLayoutMk cId="4205947726" sldId="2147483725"/>
          </pc:sldLayoutMkLst>
        </pc:sldLayoutChg>
        <pc:sldLayoutChg chg="add del mod replId">
          <pc:chgData name="Eileen Chang" userId="S::chang.ei@northeastern.edu::3c279605-09bf-499e-9d90-cf5ca912c794" providerId="AD" clId="Web-{EDB21123-3675-7BA1-AAB5-FDFDB29BC221}" dt="2022-12-09T23:57:47.551" v="14"/>
          <pc:sldLayoutMkLst>
            <pc:docMk/>
            <pc:sldMasterMk cId="181689807" sldId="2147483721"/>
            <pc:sldLayoutMk cId="3153001580" sldId="2147483726"/>
          </pc:sldLayoutMkLst>
        </pc:sldLayoutChg>
        <pc:sldLayoutChg chg="add del mod replId">
          <pc:chgData name="Eileen Chang" userId="S::chang.ei@northeastern.edu::3c279605-09bf-499e-9d90-cf5ca912c794" providerId="AD" clId="Web-{EDB21123-3675-7BA1-AAB5-FDFDB29BC221}" dt="2022-12-09T23:57:47.551" v="14"/>
          <pc:sldLayoutMkLst>
            <pc:docMk/>
            <pc:sldMasterMk cId="181689807" sldId="2147483721"/>
            <pc:sldLayoutMk cId="494949895" sldId="2147483727"/>
          </pc:sldLayoutMkLst>
        </pc:sldLayoutChg>
        <pc:sldLayoutChg chg="add del mod replId">
          <pc:chgData name="Eileen Chang" userId="S::chang.ei@northeastern.edu::3c279605-09bf-499e-9d90-cf5ca912c794" providerId="AD" clId="Web-{EDB21123-3675-7BA1-AAB5-FDFDB29BC221}" dt="2022-12-09T23:57:47.551" v="14"/>
          <pc:sldLayoutMkLst>
            <pc:docMk/>
            <pc:sldMasterMk cId="181689807" sldId="2147483721"/>
            <pc:sldLayoutMk cId="1436101805" sldId="2147483728"/>
          </pc:sldLayoutMkLst>
        </pc:sldLayoutChg>
        <pc:sldLayoutChg chg="add del mod replId">
          <pc:chgData name="Eileen Chang" userId="S::chang.ei@northeastern.edu::3c279605-09bf-499e-9d90-cf5ca912c794" providerId="AD" clId="Web-{EDB21123-3675-7BA1-AAB5-FDFDB29BC221}" dt="2022-12-09T23:57:47.551" v="14"/>
          <pc:sldLayoutMkLst>
            <pc:docMk/>
            <pc:sldMasterMk cId="181689807" sldId="2147483721"/>
            <pc:sldLayoutMk cId="2521580082" sldId="2147483729"/>
          </pc:sldLayoutMkLst>
        </pc:sldLayoutChg>
        <pc:sldLayoutChg chg="add del mod replId">
          <pc:chgData name="Eileen Chang" userId="S::chang.ei@northeastern.edu::3c279605-09bf-499e-9d90-cf5ca912c794" providerId="AD" clId="Web-{EDB21123-3675-7BA1-AAB5-FDFDB29BC221}" dt="2022-12-09T23:57:47.551" v="14"/>
          <pc:sldLayoutMkLst>
            <pc:docMk/>
            <pc:sldMasterMk cId="181689807" sldId="2147483721"/>
            <pc:sldLayoutMk cId="650583644" sldId="2147483730"/>
          </pc:sldLayoutMkLst>
        </pc:sldLayoutChg>
        <pc:sldLayoutChg chg="add del mod replId">
          <pc:chgData name="Eileen Chang" userId="S::chang.ei@northeastern.edu::3c279605-09bf-499e-9d90-cf5ca912c794" providerId="AD" clId="Web-{EDB21123-3675-7BA1-AAB5-FDFDB29BC221}" dt="2022-12-09T23:57:47.551" v="14"/>
          <pc:sldLayoutMkLst>
            <pc:docMk/>
            <pc:sldMasterMk cId="181689807" sldId="2147483721"/>
            <pc:sldLayoutMk cId="3008509113" sldId="2147483731"/>
          </pc:sldLayoutMkLst>
        </pc:sldLayoutChg>
        <pc:sldLayoutChg chg="add del mod replId">
          <pc:chgData name="Eileen Chang" userId="S::chang.ei@northeastern.edu::3c279605-09bf-499e-9d90-cf5ca912c794" providerId="AD" clId="Web-{EDB21123-3675-7BA1-AAB5-FDFDB29BC221}" dt="2022-12-09T23:57:47.551" v="14"/>
          <pc:sldLayoutMkLst>
            <pc:docMk/>
            <pc:sldMasterMk cId="181689807" sldId="2147483721"/>
            <pc:sldLayoutMk cId="884539592" sldId="2147483732"/>
          </pc:sldLayoutMkLst>
        </pc:sldLayoutChg>
      </pc:sldMasterChg>
      <pc:sldMasterChg chg="add del mod setBg addSldLayout delSldLayout modSldLayout">
        <pc:chgData name="Eileen Chang" userId="S::chang.ei@northeastern.edu::3c279605-09bf-499e-9d90-cf5ca912c794" providerId="AD" clId="Web-{EDB21123-3675-7BA1-AAB5-FDFDB29BC221}" dt="2022-12-09T23:59:36.616" v="36"/>
        <pc:sldMasterMkLst>
          <pc:docMk/>
          <pc:sldMasterMk cId="3631845757" sldId="2147483733"/>
        </pc:sldMasterMkLst>
        <pc:sldLayoutChg chg="add del mod replId">
          <pc:chgData name="Eileen Chang" userId="S::chang.ei@northeastern.edu::3c279605-09bf-499e-9d90-cf5ca912c794" providerId="AD" clId="Web-{EDB21123-3675-7BA1-AAB5-FDFDB29BC221}" dt="2022-12-09T23:59:36.616" v="36"/>
          <pc:sldLayoutMkLst>
            <pc:docMk/>
            <pc:sldMasterMk cId="3631845757" sldId="2147483733"/>
            <pc:sldLayoutMk cId="3769292894" sldId="2147483734"/>
          </pc:sldLayoutMkLst>
        </pc:sldLayoutChg>
        <pc:sldLayoutChg chg="add del mod replId">
          <pc:chgData name="Eileen Chang" userId="S::chang.ei@northeastern.edu::3c279605-09bf-499e-9d90-cf5ca912c794" providerId="AD" clId="Web-{EDB21123-3675-7BA1-AAB5-FDFDB29BC221}" dt="2022-12-09T23:59:36.616" v="36"/>
          <pc:sldLayoutMkLst>
            <pc:docMk/>
            <pc:sldMasterMk cId="3631845757" sldId="2147483733"/>
            <pc:sldLayoutMk cId="2538684346" sldId="2147483735"/>
          </pc:sldLayoutMkLst>
        </pc:sldLayoutChg>
        <pc:sldLayoutChg chg="add del mod replId">
          <pc:chgData name="Eileen Chang" userId="S::chang.ei@northeastern.edu::3c279605-09bf-499e-9d90-cf5ca912c794" providerId="AD" clId="Web-{EDB21123-3675-7BA1-AAB5-FDFDB29BC221}" dt="2022-12-09T23:59:36.616" v="36"/>
          <pc:sldLayoutMkLst>
            <pc:docMk/>
            <pc:sldMasterMk cId="3631845757" sldId="2147483733"/>
            <pc:sldLayoutMk cId="1208224727" sldId="2147483736"/>
          </pc:sldLayoutMkLst>
        </pc:sldLayoutChg>
        <pc:sldLayoutChg chg="add del mod replId">
          <pc:chgData name="Eileen Chang" userId="S::chang.ei@northeastern.edu::3c279605-09bf-499e-9d90-cf5ca912c794" providerId="AD" clId="Web-{EDB21123-3675-7BA1-AAB5-FDFDB29BC221}" dt="2022-12-09T23:59:36.616" v="36"/>
          <pc:sldLayoutMkLst>
            <pc:docMk/>
            <pc:sldMasterMk cId="3631845757" sldId="2147483733"/>
            <pc:sldLayoutMk cId="3990771354" sldId="2147483737"/>
          </pc:sldLayoutMkLst>
        </pc:sldLayoutChg>
        <pc:sldLayoutChg chg="add del mod replId">
          <pc:chgData name="Eileen Chang" userId="S::chang.ei@northeastern.edu::3c279605-09bf-499e-9d90-cf5ca912c794" providerId="AD" clId="Web-{EDB21123-3675-7BA1-AAB5-FDFDB29BC221}" dt="2022-12-09T23:59:36.616" v="36"/>
          <pc:sldLayoutMkLst>
            <pc:docMk/>
            <pc:sldMasterMk cId="3631845757" sldId="2147483733"/>
            <pc:sldLayoutMk cId="3102893151" sldId="2147483738"/>
          </pc:sldLayoutMkLst>
        </pc:sldLayoutChg>
        <pc:sldLayoutChg chg="add del mod replId">
          <pc:chgData name="Eileen Chang" userId="S::chang.ei@northeastern.edu::3c279605-09bf-499e-9d90-cf5ca912c794" providerId="AD" clId="Web-{EDB21123-3675-7BA1-AAB5-FDFDB29BC221}" dt="2022-12-09T23:59:36.616" v="36"/>
          <pc:sldLayoutMkLst>
            <pc:docMk/>
            <pc:sldMasterMk cId="3631845757" sldId="2147483733"/>
            <pc:sldLayoutMk cId="1317910898" sldId="2147483739"/>
          </pc:sldLayoutMkLst>
        </pc:sldLayoutChg>
        <pc:sldLayoutChg chg="add del mod replId">
          <pc:chgData name="Eileen Chang" userId="S::chang.ei@northeastern.edu::3c279605-09bf-499e-9d90-cf5ca912c794" providerId="AD" clId="Web-{EDB21123-3675-7BA1-AAB5-FDFDB29BC221}" dt="2022-12-09T23:59:36.616" v="36"/>
          <pc:sldLayoutMkLst>
            <pc:docMk/>
            <pc:sldMasterMk cId="3631845757" sldId="2147483733"/>
            <pc:sldLayoutMk cId="4153819058" sldId="2147483740"/>
          </pc:sldLayoutMkLst>
        </pc:sldLayoutChg>
        <pc:sldLayoutChg chg="add del mod replId">
          <pc:chgData name="Eileen Chang" userId="S::chang.ei@northeastern.edu::3c279605-09bf-499e-9d90-cf5ca912c794" providerId="AD" clId="Web-{EDB21123-3675-7BA1-AAB5-FDFDB29BC221}" dt="2022-12-09T23:59:36.616" v="36"/>
          <pc:sldLayoutMkLst>
            <pc:docMk/>
            <pc:sldMasterMk cId="3631845757" sldId="2147483733"/>
            <pc:sldLayoutMk cId="142522216" sldId="2147483741"/>
          </pc:sldLayoutMkLst>
        </pc:sldLayoutChg>
        <pc:sldLayoutChg chg="add del mod replId">
          <pc:chgData name="Eileen Chang" userId="S::chang.ei@northeastern.edu::3c279605-09bf-499e-9d90-cf5ca912c794" providerId="AD" clId="Web-{EDB21123-3675-7BA1-AAB5-FDFDB29BC221}" dt="2022-12-09T23:59:36.616" v="36"/>
          <pc:sldLayoutMkLst>
            <pc:docMk/>
            <pc:sldMasterMk cId="3631845757" sldId="2147483733"/>
            <pc:sldLayoutMk cId="2763881082" sldId="2147483742"/>
          </pc:sldLayoutMkLst>
        </pc:sldLayoutChg>
        <pc:sldLayoutChg chg="add del mod replId">
          <pc:chgData name="Eileen Chang" userId="S::chang.ei@northeastern.edu::3c279605-09bf-499e-9d90-cf5ca912c794" providerId="AD" clId="Web-{EDB21123-3675-7BA1-AAB5-FDFDB29BC221}" dt="2022-12-09T23:59:36.616" v="36"/>
          <pc:sldLayoutMkLst>
            <pc:docMk/>
            <pc:sldMasterMk cId="3631845757" sldId="2147483733"/>
            <pc:sldLayoutMk cId="3251388314" sldId="2147483743"/>
          </pc:sldLayoutMkLst>
        </pc:sldLayoutChg>
        <pc:sldLayoutChg chg="add del mod replId">
          <pc:chgData name="Eileen Chang" userId="S::chang.ei@northeastern.edu::3c279605-09bf-499e-9d90-cf5ca912c794" providerId="AD" clId="Web-{EDB21123-3675-7BA1-AAB5-FDFDB29BC221}" dt="2022-12-09T23:59:36.616" v="36"/>
          <pc:sldLayoutMkLst>
            <pc:docMk/>
            <pc:sldMasterMk cId="3631845757" sldId="2147483733"/>
            <pc:sldLayoutMk cId="2000218230" sldId="2147483744"/>
          </pc:sldLayoutMkLst>
        </pc:sldLayoutChg>
      </pc:sldMasterChg>
      <pc:sldMasterChg chg="add addSldLayout modSldLayout">
        <pc:chgData name="Eileen Chang" userId="S::chang.ei@northeastern.edu::3c279605-09bf-499e-9d90-cf5ca912c794" providerId="AD" clId="Web-{EDB21123-3675-7BA1-AAB5-FDFDB29BC221}" dt="2022-12-09T23:59:36.616" v="36"/>
        <pc:sldMasterMkLst>
          <pc:docMk/>
          <pc:sldMasterMk cId="325100046" sldId="2147483745"/>
        </pc:sldMasterMkLst>
        <pc:sldLayoutChg chg="add mod replId">
          <pc:chgData name="Eileen Chang" userId="S::chang.ei@northeastern.edu::3c279605-09bf-499e-9d90-cf5ca912c794" providerId="AD" clId="Web-{EDB21123-3675-7BA1-AAB5-FDFDB29BC221}" dt="2022-12-09T23:59:36.616" v="36"/>
          <pc:sldLayoutMkLst>
            <pc:docMk/>
            <pc:sldMasterMk cId="325100046" sldId="2147483745"/>
            <pc:sldLayoutMk cId="1242540289" sldId="2147483746"/>
          </pc:sldLayoutMkLst>
        </pc:sldLayoutChg>
        <pc:sldLayoutChg chg="add mod replId">
          <pc:chgData name="Eileen Chang" userId="S::chang.ei@northeastern.edu::3c279605-09bf-499e-9d90-cf5ca912c794" providerId="AD" clId="Web-{EDB21123-3675-7BA1-AAB5-FDFDB29BC221}" dt="2022-12-09T23:59:36.616" v="36"/>
          <pc:sldLayoutMkLst>
            <pc:docMk/>
            <pc:sldMasterMk cId="325100046" sldId="2147483745"/>
            <pc:sldLayoutMk cId="2970911548" sldId="2147483747"/>
          </pc:sldLayoutMkLst>
        </pc:sldLayoutChg>
        <pc:sldLayoutChg chg="add mod replId">
          <pc:chgData name="Eileen Chang" userId="S::chang.ei@northeastern.edu::3c279605-09bf-499e-9d90-cf5ca912c794" providerId="AD" clId="Web-{EDB21123-3675-7BA1-AAB5-FDFDB29BC221}" dt="2022-12-09T23:59:36.616" v="36"/>
          <pc:sldLayoutMkLst>
            <pc:docMk/>
            <pc:sldMasterMk cId="325100046" sldId="2147483745"/>
            <pc:sldLayoutMk cId="3674934935" sldId="2147483748"/>
          </pc:sldLayoutMkLst>
        </pc:sldLayoutChg>
        <pc:sldLayoutChg chg="add mod replId">
          <pc:chgData name="Eileen Chang" userId="S::chang.ei@northeastern.edu::3c279605-09bf-499e-9d90-cf5ca912c794" providerId="AD" clId="Web-{EDB21123-3675-7BA1-AAB5-FDFDB29BC221}" dt="2022-12-09T23:59:36.616" v="36"/>
          <pc:sldLayoutMkLst>
            <pc:docMk/>
            <pc:sldMasterMk cId="325100046" sldId="2147483745"/>
            <pc:sldLayoutMk cId="2608047960" sldId="2147483749"/>
          </pc:sldLayoutMkLst>
        </pc:sldLayoutChg>
        <pc:sldLayoutChg chg="add mod replId">
          <pc:chgData name="Eileen Chang" userId="S::chang.ei@northeastern.edu::3c279605-09bf-499e-9d90-cf5ca912c794" providerId="AD" clId="Web-{EDB21123-3675-7BA1-AAB5-FDFDB29BC221}" dt="2022-12-09T23:59:36.616" v="36"/>
          <pc:sldLayoutMkLst>
            <pc:docMk/>
            <pc:sldMasterMk cId="325100046" sldId="2147483745"/>
            <pc:sldLayoutMk cId="138110000" sldId="2147483750"/>
          </pc:sldLayoutMkLst>
        </pc:sldLayoutChg>
        <pc:sldLayoutChg chg="add mod replId">
          <pc:chgData name="Eileen Chang" userId="S::chang.ei@northeastern.edu::3c279605-09bf-499e-9d90-cf5ca912c794" providerId="AD" clId="Web-{EDB21123-3675-7BA1-AAB5-FDFDB29BC221}" dt="2022-12-09T23:59:36.616" v="36"/>
          <pc:sldLayoutMkLst>
            <pc:docMk/>
            <pc:sldMasterMk cId="325100046" sldId="2147483745"/>
            <pc:sldLayoutMk cId="1581812331" sldId="2147483751"/>
          </pc:sldLayoutMkLst>
        </pc:sldLayoutChg>
        <pc:sldLayoutChg chg="add mod replId">
          <pc:chgData name="Eileen Chang" userId="S::chang.ei@northeastern.edu::3c279605-09bf-499e-9d90-cf5ca912c794" providerId="AD" clId="Web-{EDB21123-3675-7BA1-AAB5-FDFDB29BC221}" dt="2022-12-09T23:59:36.616" v="36"/>
          <pc:sldLayoutMkLst>
            <pc:docMk/>
            <pc:sldMasterMk cId="325100046" sldId="2147483745"/>
            <pc:sldLayoutMk cId="2799393257" sldId="2147483752"/>
          </pc:sldLayoutMkLst>
        </pc:sldLayoutChg>
        <pc:sldLayoutChg chg="add mod replId">
          <pc:chgData name="Eileen Chang" userId="S::chang.ei@northeastern.edu::3c279605-09bf-499e-9d90-cf5ca912c794" providerId="AD" clId="Web-{EDB21123-3675-7BA1-AAB5-FDFDB29BC221}" dt="2022-12-09T23:59:36.616" v="36"/>
          <pc:sldLayoutMkLst>
            <pc:docMk/>
            <pc:sldMasterMk cId="325100046" sldId="2147483745"/>
            <pc:sldLayoutMk cId="2544431415" sldId="2147483753"/>
          </pc:sldLayoutMkLst>
        </pc:sldLayoutChg>
        <pc:sldLayoutChg chg="add mod replId">
          <pc:chgData name="Eileen Chang" userId="S::chang.ei@northeastern.edu::3c279605-09bf-499e-9d90-cf5ca912c794" providerId="AD" clId="Web-{EDB21123-3675-7BA1-AAB5-FDFDB29BC221}" dt="2022-12-09T23:59:36.616" v="36"/>
          <pc:sldLayoutMkLst>
            <pc:docMk/>
            <pc:sldMasterMk cId="325100046" sldId="2147483745"/>
            <pc:sldLayoutMk cId="1494492027" sldId="2147483754"/>
          </pc:sldLayoutMkLst>
        </pc:sldLayoutChg>
        <pc:sldLayoutChg chg="add mod replId">
          <pc:chgData name="Eileen Chang" userId="S::chang.ei@northeastern.edu::3c279605-09bf-499e-9d90-cf5ca912c794" providerId="AD" clId="Web-{EDB21123-3675-7BA1-AAB5-FDFDB29BC221}" dt="2022-12-09T23:59:36.616" v="36"/>
          <pc:sldLayoutMkLst>
            <pc:docMk/>
            <pc:sldMasterMk cId="325100046" sldId="2147483745"/>
            <pc:sldLayoutMk cId="3778373669" sldId="2147483755"/>
          </pc:sldLayoutMkLst>
        </pc:sldLayoutChg>
        <pc:sldLayoutChg chg="add mod replId">
          <pc:chgData name="Eileen Chang" userId="S::chang.ei@northeastern.edu::3c279605-09bf-499e-9d90-cf5ca912c794" providerId="AD" clId="Web-{EDB21123-3675-7BA1-AAB5-FDFDB29BC221}" dt="2022-12-09T23:59:36.616" v="36"/>
          <pc:sldLayoutMkLst>
            <pc:docMk/>
            <pc:sldMasterMk cId="325100046" sldId="2147483745"/>
            <pc:sldLayoutMk cId="276760212" sldId="2147483756"/>
          </pc:sldLayoutMkLst>
        </pc:sldLayoutChg>
      </pc:sldMasterChg>
    </pc:docChg>
  </pc:docChgLst>
  <pc:docChgLst>
    <pc:chgData name="Eileen Chang" userId="S::chang.ei@northeastern.edu::3c279605-09bf-499e-9d90-cf5ca912c794" providerId="AD" clId="Web-{61062367-758A-B46A-A555-3954AEEEBD07}"/>
    <pc:docChg chg="addSld modSld sldOrd">
      <pc:chgData name="Eileen Chang" userId="S::chang.ei@northeastern.edu::3c279605-09bf-499e-9d90-cf5ca912c794" providerId="AD" clId="Web-{61062367-758A-B46A-A555-3954AEEEBD07}" dt="2022-12-10T04:47:29.050" v="2936" actId="1076"/>
      <pc:docMkLst>
        <pc:docMk/>
      </pc:docMkLst>
      <pc:sldChg chg="addSp delSp modSp modMedia addAnim">
        <pc:chgData name="Eileen Chang" userId="S::chang.ei@northeastern.edu::3c279605-09bf-499e-9d90-cf5ca912c794" providerId="AD" clId="Web-{61062367-758A-B46A-A555-3954AEEEBD07}" dt="2022-12-10T04:45:25.590" v="2920" actId="1076"/>
        <pc:sldMkLst>
          <pc:docMk/>
          <pc:sldMk cId="2586058810" sldId="256"/>
        </pc:sldMkLst>
        <pc:spChg chg="mod">
          <ac:chgData name="Eileen Chang" userId="S::chang.ei@northeastern.edu::3c279605-09bf-499e-9d90-cf5ca912c794" providerId="AD" clId="Web-{61062367-758A-B46A-A555-3954AEEEBD07}" dt="2022-12-10T01:55:59.176" v="815" actId="20577"/>
          <ac:spMkLst>
            <pc:docMk/>
            <pc:sldMk cId="2586058810" sldId="256"/>
            <ac:spMk id="3" creationId="{0236A1B4-B8D1-4A72-8E20-0703F54BF1FE}"/>
          </ac:spMkLst>
        </pc:spChg>
        <pc:spChg chg="del">
          <ac:chgData name="Eileen Chang" userId="S::chang.ei@northeastern.edu::3c279605-09bf-499e-9d90-cf5ca912c794" providerId="AD" clId="Web-{61062367-758A-B46A-A555-3954AEEEBD07}" dt="2022-12-10T01:55:42.707" v="805"/>
          <ac:spMkLst>
            <pc:docMk/>
            <pc:sldMk cId="2586058810" sldId="256"/>
            <ac:spMk id="5" creationId="{3414A950-FC33-0F51-AEAA-A1857F0C5FB1}"/>
          </ac:spMkLst>
        </pc:spChg>
        <pc:picChg chg="add mod">
          <ac:chgData name="Eileen Chang" userId="S::chang.ei@northeastern.edu::3c279605-09bf-499e-9d90-cf5ca912c794" providerId="AD" clId="Web-{61062367-758A-B46A-A555-3954AEEEBD07}" dt="2022-12-10T04:45:25.590" v="2920" actId="1076"/>
          <ac:picMkLst>
            <pc:docMk/>
            <pc:sldMk cId="2586058810" sldId="256"/>
            <ac:picMk id="5" creationId="{BF3B23D8-D4F8-7E52-EBBC-6312112AD80F}"/>
          </ac:picMkLst>
        </pc:picChg>
      </pc:sldChg>
      <pc:sldChg chg="addSp modSp modMedia addAnim">
        <pc:chgData name="Eileen Chang" userId="S::chang.ei@northeastern.edu::3c279605-09bf-499e-9d90-cf5ca912c794" providerId="AD" clId="Web-{61062367-758A-B46A-A555-3954AEEEBD07}" dt="2022-12-10T04:45:44.513" v="2922" actId="1076"/>
        <pc:sldMkLst>
          <pc:docMk/>
          <pc:sldMk cId="1713219598" sldId="257"/>
        </pc:sldMkLst>
        <pc:picChg chg="add mod">
          <ac:chgData name="Eileen Chang" userId="S::chang.ei@northeastern.edu::3c279605-09bf-499e-9d90-cf5ca912c794" providerId="AD" clId="Web-{61062367-758A-B46A-A555-3954AEEEBD07}" dt="2022-12-10T04:45:44.513" v="2922" actId="1076"/>
          <ac:picMkLst>
            <pc:docMk/>
            <pc:sldMk cId="1713219598" sldId="257"/>
            <ac:picMk id="4" creationId="{D010E3CE-3CA3-B20C-20BB-7E6D16224A3C}"/>
          </ac:picMkLst>
        </pc:picChg>
      </pc:sldChg>
      <pc:sldChg chg="addSp modSp modMedia addAnim">
        <pc:chgData name="Eileen Chang" userId="S::chang.ei@northeastern.edu::3c279605-09bf-499e-9d90-cf5ca912c794" providerId="AD" clId="Web-{61062367-758A-B46A-A555-3954AEEEBD07}" dt="2022-12-10T04:46:02.248" v="2924" actId="1076"/>
        <pc:sldMkLst>
          <pc:docMk/>
          <pc:sldMk cId="3571516367" sldId="258"/>
        </pc:sldMkLst>
        <pc:spChg chg="mod">
          <ac:chgData name="Eileen Chang" userId="S::chang.ei@northeastern.edu::3c279605-09bf-499e-9d90-cf5ca912c794" providerId="AD" clId="Web-{61062367-758A-B46A-A555-3954AEEEBD07}" dt="2022-12-10T02:40:08.184" v="1213" actId="20577"/>
          <ac:spMkLst>
            <pc:docMk/>
            <pc:sldMk cId="3571516367" sldId="258"/>
            <ac:spMk id="45" creationId="{74CF37D0-0552-7ADE-DA92-AD2BC784B2D9}"/>
          </ac:spMkLst>
        </pc:spChg>
        <pc:picChg chg="add mod">
          <ac:chgData name="Eileen Chang" userId="S::chang.ei@northeastern.edu::3c279605-09bf-499e-9d90-cf5ca912c794" providerId="AD" clId="Web-{61062367-758A-B46A-A555-3954AEEEBD07}" dt="2022-12-10T04:46:02.248" v="2924" actId="1076"/>
          <ac:picMkLst>
            <pc:docMk/>
            <pc:sldMk cId="3571516367" sldId="258"/>
            <ac:picMk id="3" creationId="{C9D16FA2-0C27-7BC7-CD6A-2034C2CFAB12}"/>
          </ac:picMkLst>
        </pc:picChg>
      </pc:sldChg>
      <pc:sldChg chg="addSp delSp modSp modMedia addAnim">
        <pc:chgData name="Eileen Chang" userId="S::chang.ei@northeastern.edu::3c279605-09bf-499e-9d90-cf5ca912c794" providerId="AD" clId="Web-{61062367-758A-B46A-A555-3954AEEEBD07}" dt="2022-12-10T04:46:15.686" v="2926" actId="1076"/>
        <pc:sldMkLst>
          <pc:docMk/>
          <pc:sldMk cId="1360221718" sldId="260"/>
        </pc:sldMkLst>
        <pc:spChg chg="mod">
          <ac:chgData name="Eileen Chang" userId="S::chang.ei@northeastern.edu::3c279605-09bf-499e-9d90-cf5ca912c794" providerId="AD" clId="Web-{61062367-758A-B46A-A555-3954AEEEBD07}" dt="2022-12-10T04:16:14.207" v="2905"/>
          <ac:spMkLst>
            <pc:docMk/>
            <pc:sldMk cId="1360221718" sldId="260"/>
            <ac:spMk id="3" creationId="{AB52297B-9CD5-236D-8C70-B561FBD21AE2}"/>
          </ac:spMkLst>
        </pc:spChg>
        <pc:spChg chg="add del">
          <ac:chgData name="Eileen Chang" userId="S::chang.ei@northeastern.edu::3c279605-09bf-499e-9d90-cf5ca912c794" providerId="AD" clId="Web-{61062367-758A-B46A-A555-3954AEEEBD07}" dt="2022-12-10T04:16:14.207" v="2905"/>
          <ac:spMkLst>
            <pc:docMk/>
            <pc:sldMk cId="1360221718" sldId="260"/>
            <ac:spMk id="6" creationId="{EE9F5D7F-1BBC-4096-ADA7-AA9C9E4D2868}"/>
          </ac:spMkLst>
        </pc:spChg>
        <pc:spChg chg="add del">
          <ac:chgData name="Eileen Chang" userId="S::chang.ei@northeastern.edu::3c279605-09bf-499e-9d90-cf5ca912c794" providerId="AD" clId="Web-{61062367-758A-B46A-A555-3954AEEEBD07}" dt="2022-12-10T04:16:14.207" v="2905"/>
          <ac:spMkLst>
            <pc:docMk/>
            <pc:sldMk cId="1360221718" sldId="260"/>
            <ac:spMk id="7" creationId="{06D370DD-716B-4528-B475-331F84CEA5A1}"/>
          </ac:spMkLst>
        </pc:spChg>
        <pc:spChg chg="add del">
          <ac:chgData name="Eileen Chang" userId="S::chang.ei@northeastern.edu::3c279605-09bf-499e-9d90-cf5ca912c794" providerId="AD" clId="Web-{61062367-758A-B46A-A555-3954AEEEBD07}" dt="2022-12-10T04:16:14.207" v="2905"/>
          <ac:spMkLst>
            <pc:docMk/>
            <pc:sldMk cId="1360221718" sldId="260"/>
            <ac:spMk id="13" creationId="{E79D076F-656A-4CD9-83AD-AF8F4B28CA49}"/>
          </ac:spMkLst>
        </pc:spChg>
        <pc:spChg chg="add del">
          <ac:chgData name="Eileen Chang" userId="S::chang.ei@northeastern.edu::3c279605-09bf-499e-9d90-cf5ca912c794" providerId="AD" clId="Web-{61062367-758A-B46A-A555-3954AEEEBD07}" dt="2022-12-10T04:16:14.207" v="2905"/>
          <ac:spMkLst>
            <pc:docMk/>
            <pc:sldMk cId="1360221718" sldId="260"/>
            <ac:spMk id="18" creationId="{5C1D4A39-A122-41DA-BF9B-2313FB6B709A}"/>
          </ac:spMkLst>
        </pc:spChg>
        <pc:spChg chg="add del">
          <ac:chgData name="Eileen Chang" userId="S::chang.ei@northeastern.edu::3c279605-09bf-499e-9d90-cf5ca912c794" providerId="AD" clId="Web-{61062367-758A-B46A-A555-3954AEEEBD07}" dt="2022-12-10T04:16:14.207" v="2905"/>
          <ac:spMkLst>
            <pc:docMk/>
            <pc:sldMk cId="1360221718" sldId="260"/>
            <ac:spMk id="20" creationId="{ACD120F8-C0F1-4CC6-B340-0B8F67C400E8}"/>
          </ac:spMkLst>
        </pc:spChg>
        <pc:spChg chg="add del">
          <ac:chgData name="Eileen Chang" userId="S::chang.ei@northeastern.edu::3c279605-09bf-499e-9d90-cf5ca912c794" providerId="AD" clId="Web-{61062367-758A-B46A-A555-3954AEEEBD07}" dt="2022-12-10T04:16:14.207" v="2905"/>
          <ac:spMkLst>
            <pc:docMk/>
            <pc:sldMk cId="1360221718" sldId="260"/>
            <ac:spMk id="22" creationId="{8AF6EFCA-56DD-442E-9948-D162BEBBFDE2}"/>
          </ac:spMkLst>
        </pc:spChg>
        <pc:picChg chg="mod modCrop">
          <ac:chgData name="Eileen Chang" userId="S::chang.ei@northeastern.edu::3c279605-09bf-499e-9d90-cf5ca912c794" providerId="AD" clId="Web-{61062367-758A-B46A-A555-3954AEEEBD07}" dt="2022-12-10T04:16:45.130" v="2912" actId="1076"/>
          <ac:picMkLst>
            <pc:docMk/>
            <pc:sldMk cId="1360221718" sldId="260"/>
            <ac:picMk id="4" creationId="{A1BA2B1A-8C22-7B45-4231-DCEDA90F88DC}"/>
          </ac:picMkLst>
        </pc:picChg>
        <pc:picChg chg="add mod">
          <ac:chgData name="Eileen Chang" userId="S::chang.ei@northeastern.edu::3c279605-09bf-499e-9d90-cf5ca912c794" providerId="AD" clId="Web-{61062367-758A-B46A-A555-3954AEEEBD07}" dt="2022-12-10T04:16:30.927" v="2908" actId="1076"/>
          <ac:picMkLst>
            <pc:docMk/>
            <pc:sldMk cId="1360221718" sldId="260"/>
            <ac:picMk id="5" creationId="{11D1905E-F51B-3FFC-1CE3-729A593AAFCC}"/>
          </ac:picMkLst>
        </pc:picChg>
        <pc:picChg chg="add mod">
          <ac:chgData name="Eileen Chang" userId="S::chang.ei@northeastern.edu::3c279605-09bf-499e-9d90-cf5ca912c794" providerId="AD" clId="Web-{61062367-758A-B46A-A555-3954AEEEBD07}" dt="2022-12-10T04:46:15.686" v="2926" actId="1076"/>
          <ac:picMkLst>
            <pc:docMk/>
            <pc:sldMk cId="1360221718" sldId="260"/>
            <ac:picMk id="8" creationId="{E77BAC8D-76FA-80B5-E997-631986FB29C0}"/>
          </ac:picMkLst>
        </pc:picChg>
      </pc:sldChg>
      <pc:sldChg chg="modSp ord">
        <pc:chgData name="Eileen Chang" userId="S::chang.ei@northeastern.edu::3c279605-09bf-499e-9d90-cf5ca912c794" providerId="AD" clId="Web-{61062367-758A-B46A-A555-3954AEEEBD07}" dt="2022-12-10T01:40:30.421" v="804"/>
        <pc:sldMkLst>
          <pc:docMk/>
          <pc:sldMk cId="309013367" sldId="262"/>
        </pc:sldMkLst>
        <pc:spChg chg="mod">
          <ac:chgData name="Eileen Chang" userId="S::chang.ei@northeastern.edu::3c279605-09bf-499e-9d90-cf5ca912c794" providerId="AD" clId="Web-{61062367-758A-B46A-A555-3954AEEEBD07}" dt="2022-12-10T01:40:25.014" v="803" actId="20577"/>
          <ac:spMkLst>
            <pc:docMk/>
            <pc:sldMk cId="309013367" sldId="262"/>
            <ac:spMk id="2" creationId="{1D198804-AEF2-6E1C-20C2-9AB581E0B109}"/>
          </ac:spMkLst>
        </pc:spChg>
      </pc:sldChg>
      <pc:sldChg chg="addSp delSp modSp mod modMedia modClrScheme addAnim chgLayout">
        <pc:chgData name="Eileen Chang" userId="S::chang.ei@northeastern.edu::3c279605-09bf-499e-9d90-cf5ca912c794" providerId="AD" clId="Web-{61062367-758A-B46A-A555-3954AEEEBD07}" dt="2022-12-10T04:46:35.061" v="2928" actId="1076"/>
        <pc:sldMkLst>
          <pc:docMk/>
          <pc:sldMk cId="1066970933" sldId="263"/>
        </pc:sldMkLst>
        <pc:spChg chg="mod ord">
          <ac:chgData name="Eileen Chang" userId="S::chang.ei@northeastern.edu::3c279605-09bf-499e-9d90-cf5ca912c794" providerId="AD" clId="Web-{61062367-758A-B46A-A555-3954AEEEBD07}" dt="2022-12-10T01:19:19.393" v="197"/>
          <ac:spMkLst>
            <pc:docMk/>
            <pc:sldMk cId="1066970933" sldId="263"/>
            <ac:spMk id="2" creationId="{3D4F1A76-41B0-A160-09D1-EA5552EB9B5E}"/>
          </ac:spMkLst>
        </pc:spChg>
        <pc:spChg chg="del mod ord">
          <ac:chgData name="Eileen Chang" userId="S::chang.ei@northeastern.edu::3c279605-09bf-499e-9d90-cf5ca912c794" providerId="AD" clId="Web-{61062367-758A-B46A-A555-3954AEEEBD07}" dt="2022-12-10T01:33:20.859" v="592"/>
          <ac:spMkLst>
            <pc:docMk/>
            <pc:sldMk cId="1066970933" sldId="263"/>
            <ac:spMk id="3" creationId="{246046DE-9289-31C5-838A-2393FCF88A27}"/>
          </ac:spMkLst>
        </pc:spChg>
        <pc:spChg chg="add del mod ord">
          <ac:chgData name="Eileen Chang" userId="S::chang.ei@northeastern.edu::3c279605-09bf-499e-9d90-cf5ca912c794" providerId="AD" clId="Web-{61062367-758A-B46A-A555-3954AEEEBD07}" dt="2022-12-10T01:33:42.657" v="596"/>
          <ac:spMkLst>
            <pc:docMk/>
            <pc:sldMk cId="1066970933" sldId="263"/>
            <ac:spMk id="4" creationId="{55B1E571-F167-14B1-CE9E-638FA52849A6}"/>
          </ac:spMkLst>
        </pc:spChg>
        <pc:spChg chg="add del mod ord">
          <ac:chgData name="Eileen Chang" userId="S::chang.ei@northeastern.edu::3c279605-09bf-499e-9d90-cf5ca912c794" providerId="AD" clId="Web-{61062367-758A-B46A-A555-3954AEEEBD07}" dt="2022-12-10T01:33:58.282" v="600"/>
          <ac:spMkLst>
            <pc:docMk/>
            <pc:sldMk cId="1066970933" sldId="263"/>
            <ac:spMk id="5" creationId="{A6B38D38-16F0-080C-2306-F00D163B70DA}"/>
          </ac:spMkLst>
        </pc:spChg>
        <pc:spChg chg="add del mod ord">
          <ac:chgData name="Eileen Chang" userId="S::chang.ei@northeastern.edu::3c279605-09bf-499e-9d90-cf5ca912c794" providerId="AD" clId="Web-{61062367-758A-B46A-A555-3954AEEEBD07}" dt="2022-12-10T01:33:22.875" v="593"/>
          <ac:spMkLst>
            <pc:docMk/>
            <pc:sldMk cId="1066970933" sldId="263"/>
            <ac:spMk id="6" creationId="{04A50D3E-4D6B-1F27-A167-F2DB3CC3B98F}"/>
          </ac:spMkLst>
        </pc:spChg>
        <pc:spChg chg="add mod">
          <ac:chgData name="Eileen Chang" userId="S::chang.ei@northeastern.edu::3c279605-09bf-499e-9d90-cf5ca912c794" providerId="AD" clId="Web-{61062367-758A-B46A-A555-3954AEEEBD07}" dt="2022-12-10T02:37:28.860" v="1147" actId="20577"/>
          <ac:spMkLst>
            <pc:docMk/>
            <pc:sldMk cId="1066970933" sldId="263"/>
            <ac:spMk id="7" creationId="{37F393ED-705F-9836-F05E-E8D7AB403B6C}"/>
          </ac:spMkLst>
        </pc:spChg>
        <pc:spChg chg="add mod">
          <ac:chgData name="Eileen Chang" userId="S::chang.ei@northeastern.edu::3c279605-09bf-499e-9d90-cf5ca912c794" providerId="AD" clId="Web-{61062367-758A-B46A-A555-3954AEEEBD07}" dt="2022-12-10T01:58:56.886" v="904" actId="20577"/>
          <ac:spMkLst>
            <pc:docMk/>
            <pc:sldMk cId="1066970933" sldId="263"/>
            <ac:spMk id="9" creationId="{5C7B8717-AB1E-5FBB-7674-B74BDF359295}"/>
          </ac:spMkLst>
        </pc:spChg>
        <pc:spChg chg="add mod">
          <ac:chgData name="Eileen Chang" userId="S::chang.ei@northeastern.edu::3c279605-09bf-499e-9d90-cf5ca912c794" providerId="AD" clId="Web-{61062367-758A-B46A-A555-3954AEEEBD07}" dt="2022-12-10T02:40:34.216" v="1223" actId="20577"/>
          <ac:spMkLst>
            <pc:docMk/>
            <pc:sldMk cId="1066970933" sldId="263"/>
            <ac:spMk id="11" creationId="{20223FFF-B67F-FCF8-FBFF-3EC6E3B85C63}"/>
          </ac:spMkLst>
        </pc:spChg>
        <pc:spChg chg="add del mod">
          <ac:chgData name="Eileen Chang" userId="S::chang.ei@northeastern.edu::3c279605-09bf-499e-9d90-cf5ca912c794" providerId="AD" clId="Web-{61062367-758A-B46A-A555-3954AEEEBD07}" dt="2022-12-10T01:33:48.579" v="597"/>
          <ac:spMkLst>
            <pc:docMk/>
            <pc:sldMk cId="1066970933" sldId="263"/>
            <ac:spMk id="13" creationId="{A0544B48-0550-C130-BF11-290D72C95042}"/>
          </ac:spMkLst>
        </pc:spChg>
        <pc:spChg chg="add del mod">
          <ac:chgData name="Eileen Chang" userId="S::chang.ei@northeastern.edu::3c279605-09bf-499e-9d90-cf5ca912c794" providerId="AD" clId="Web-{61062367-758A-B46A-A555-3954AEEEBD07}" dt="2022-12-10T01:34:00.064" v="601"/>
          <ac:spMkLst>
            <pc:docMk/>
            <pc:sldMk cId="1066970933" sldId="263"/>
            <ac:spMk id="15" creationId="{1A2518B5-2ABB-19AE-5E77-5F25BA74386F}"/>
          </ac:spMkLst>
        </pc:spChg>
        <pc:picChg chg="add mod">
          <ac:chgData name="Eileen Chang" userId="S::chang.ei@northeastern.edu::3c279605-09bf-499e-9d90-cf5ca912c794" providerId="AD" clId="Web-{61062367-758A-B46A-A555-3954AEEEBD07}" dt="2022-12-10T04:46:35.061" v="2928" actId="1076"/>
          <ac:picMkLst>
            <pc:docMk/>
            <pc:sldMk cId="1066970933" sldId="263"/>
            <ac:picMk id="3" creationId="{1F34702F-13E0-A5E1-975B-20DC1EEF8F5E}"/>
          </ac:picMkLst>
        </pc:picChg>
      </pc:sldChg>
      <pc:sldChg chg="modSp">
        <pc:chgData name="Eileen Chang" userId="S::chang.ei@northeastern.edu::3c279605-09bf-499e-9d90-cf5ca912c794" providerId="AD" clId="Web-{61062367-758A-B46A-A555-3954AEEEBD07}" dt="2022-12-10T01:40:21.077" v="802" actId="20577"/>
        <pc:sldMkLst>
          <pc:docMk/>
          <pc:sldMk cId="209736163" sldId="264"/>
        </pc:sldMkLst>
        <pc:spChg chg="mod">
          <ac:chgData name="Eileen Chang" userId="S::chang.ei@northeastern.edu::3c279605-09bf-499e-9d90-cf5ca912c794" providerId="AD" clId="Web-{61062367-758A-B46A-A555-3954AEEEBD07}" dt="2022-12-10T01:40:21.077" v="802" actId="20577"/>
          <ac:spMkLst>
            <pc:docMk/>
            <pc:sldMk cId="209736163" sldId="264"/>
            <ac:spMk id="2" creationId="{67000202-2939-8231-AB41-CBAA33BBC6CC}"/>
          </ac:spMkLst>
        </pc:spChg>
      </pc:sldChg>
      <pc:sldChg chg="addSp delSp modSp new mod modMedia modClrScheme addAnim chgLayout">
        <pc:chgData name="Eileen Chang" userId="S::chang.ei@northeastern.edu::3c279605-09bf-499e-9d90-cf5ca912c794" providerId="AD" clId="Web-{61062367-758A-B46A-A555-3954AEEEBD07}" dt="2022-12-10T04:46:46.124" v="2930" actId="1076"/>
        <pc:sldMkLst>
          <pc:docMk/>
          <pc:sldMk cId="3048080196" sldId="266"/>
        </pc:sldMkLst>
        <pc:spChg chg="mod ord">
          <ac:chgData name="Eileen Chang" userId="S::chang.ei@northeastern.edu::3c279605-09bf-499e-9d90-cf5ca912c794" providerId="AD" clId="Web-{61062367-758A-B46A-A555-3954AEEEBD07}" dt="2022-12-10T01:35:43.255" v="643" actId="20577"/>
          <ac:spMkLst>
            <pc:docMk/>
            <pc:sldMk cId="3048080196" sldId="266"/>
            <ac:spMk id="2" creationId="{507D22E6-BAB2-1CAD-0F90-016AB97A159A}"/>
          </ac:spMkLst>
        </pc:spChg>
        <pc:spChg chg="del">
          <ac:chgData name="Eileen Chang" userId="S::chang.ei@northeastern.edu::3c279605-09bf-499e-9d90-cf5ca912c794" providerId="AD" clId="Web-{61062367-758A-B46A-A555-3954AEEEBD07}" dt="2022-12-10T01:35:39.989" v="640"/>
          <ac:spMkLst>
            <pc:docMk/>
            <pc:sldMk cId="3048080196" sldId="266"/>
            <ac:spMk id="3" creationId="{C6DCB324-C160-874E-33A1-F0B6473AAD68}"/>
          </ac:spMkLst>
        </pc:spChg>
        <pc:spChg chg="mod ord">
          <ac:chgData name="Eileen Chang" userId="S::chang.ei@northeastern.edu::3c279605-09bf-499e-9d90-cf5ca912c794" providerId="AD" clId="Web-{61062367-758A-B46A-A555-3954AEEEBD07}" dt="2022-12-10T01:37:54.650" v="755" actId="20577"/>
          <ac:spMkLst>
            <pc:docMk/>
            <pc:sldMk cId="3048080196" sldId="266"/>
            <ac:spMk id="4" creationId="{2DFB4BBC-C005-364F-6D8E-8BC4E48F6E27}"/>
          </ac:spMkLst>
        </pc:spChg>
        <pc:spChg chg="del">
          <ac:chgData name="Eileen Chang" userId="S::chang.ei@northeastern.edu::3c279605-09bf-499e-9d90-cf5ca912c794" providerId="AD" clId="Web-{61062367-758A-B46A-A555-3954AEEEBD07}" dt="2022-12-10T01:35:39.989" v="640"/>
          <ac:spMkLst>
            <pc:docMk/>
            <pc:sldMk cId="3048080196" sldId="266"/>
            <ac:spMk id="5" creationId="{3FA5E5C4-8041-6034-544B-F0B8B5D962A2}"/>
          </ac:spMkLst>
        </pc:spChg>
        <pc:spChg chg="del">
          <ac:chgData name="Eileen Chang" userId="S::chang.ei@northeastern.edu::3c279605-09bf-499e-9d90-cf5ca912c794" providerId="AD" clId="Web-{61062367-758A-B46A-A555-3954AEEEBD07}" dt="2022-12-10T01:35:39.989" v="640"/>
          <ac:spMkLst>
            <pc:docMk/>
            <pc:sldMk cId="3048080196" sldId="266"/>
            <ac:spMk id="6" creationId="{E713D005-0FF0-61D8-7320-6509DB4A9ADA}"/>
          </ac:spMkLst>
        </pc:spChg>
        <pc:picChg chg="add mod">
          <ac:chgData name="Eileen Chang" userId="S::chang.ei@northeastern.edu::3c279605-09bf-499e-9d90-cf5ca912c794" providerId="AD" clId="Web-{61062367-758A-B46A-A555-3954AEEEBD07}" dt="2022-12-10T04:46:46.124" v="2930" actId="1076"/>
          <ac:picMkLst>
            <pc:docMk/>
            <pc:sldMk cId="3048080196" sldId="266"/>
            <ac:picMk id="3" creationId="{1E301273-92EF-5851-DD3B-848FE9D39088}"/>
          </ac:picMkLst>
        </pc:picChg>
      </pc:sldChg>
      <pc:sldChg chg="modSp new">
        <pc:chgData name="Eileen Chang" userId="S::chang.ei@northeastern.edu::3c279605-09bf-499e-9d90-cf5ca912c794" providerId="AD" clId="Web-{61062367-758A-B46A-A555-3954AEEEBD07}" dt="2022-12-10T01:39:13.606" v="758" actId="20577"/>
        <pc:sldMkLst>
          <pc:docMk/>
          <pc:sldMk cId="1401703084" sldId="267"/>
        </pc:sldMkLst>
        <pc:spChg chg="mod">
          <ac:chgData name="Eileen Chang" userId="S::chang.ei@northeastern.edu::3c279605-09bf-499e-9d90-cf5ca912c794" providerId="AD" clId="Web-{61062367-758A-B46A-A555-3954AEEEBD07}" dt="2022-12-10T01:39:13.606" v="758" actId="20577"/>
          <ac:spMkLst>
            <pc:docMk/>
            <pc:sldMk cId="1401703084" sldId="267"/>
            <ac:spMk id="2" creationId="{1D5A8BE9-3A77-18CD-AA22-A6DFA67EA9E7}"/>
          </ac:spMkLst>
        </pc:spChg>
      </pc:sldChg>
      <pc:sldChg chg="modSp new">
        <pc:chgData name="Eileen Chang" userId="S::chang.ei@northeastern.edu::3c279605-09bf-499e-9d90-cf5ca912c794" providerId="AD" clId="Web-{61062367-758A-B46A-A555-3954AEEEBD07}" dt="2022-12-10T01:39:16.840" v="761" actId="20577"/>
        <pc:sldMkLst>
          <pc:docMk/>
          <pc:sldMk cId="3610921297" sldId="268"/>
        </pc:sldMkLst>
        <pc:spChg chg="mod">
          <ac:chgData name="Eileen Chang" userId="S::chang.ei@northeastern.edu::3c279605-09bf-499e-9d90-cf5ca912c794" providerId="AD" clId="Web-{61062367-758A-B46A-A555-3954AEEEBD07}" dt="2022-12-10T01:39:16.840" v="761" actId="20577"/>
          <ac:spMkLst>
            <pc:docMk/>
            <pc:sldMk cId="3610921297" sldId="268"/>
            <ac:spMk id="2" creationId="{A6C9A46A-201A-50C8-C8BC-2A4AD26BA65D}"/>
          </ac:spMkLst>
        </pc:spChg>
      </pc:sldChg>
      <pc:sldChg chg="addSp delSp modSp new mod modMedia setBg addAnim">
        <pc:chgData name="Eileen Chang" userId="S::chang.ei@northeastern.edu::3c279605-09bf-499e-9d90-cf5ca912c794" providerId="AD" clId="Web-{61062367-758A-B46A-A555-3954AEEEBD07}" dt="2022-12-10T04:47:03.361" v="2932" actId="1076"/>
        <pc:sldMkLst>
          <pc:docMk/>
          <pc:sldMk cId="2310861423" sldId="269"/>
        </pc:sldMkLst>
        <pc:spChg chg="mod">
          <ac:chgData name="Eileen Chang" userId="S::chang.ei@northeastern.edu::3c279605-09bf-499e-9d90-cf5ca912c794" providerId="AD" clId="Web-{61062367-758A-B46A-A555-3954AEEEBD07}" dt="2022-12-10T02:53:03.884" v="1567" actId="20577"/>
          <ac:spMkLst>
            <pc:docMk/>
            <pc:sldMk cId="2310861423" sldId="269"/>
            <ac:spMk id="2" creationId="{2FD3A033-403B-4465-F26B-D50EB04887CA}"/>
          </ac:spMkLst>
        </pc:spChg>
        <pc:spChg chg="del">
          <ac:chgData name="Eileen Chang" userId="S::chang.ei@northeastern.edu::3c279605-09bf-499e-9d90-cf5ca912c794" providerId="AD" clId="Web-{61062367-758A-B46A-A555-3954AEEEBD07}" dt="2022-12-10T02:42:46.270" v="1224"/>
          <ac:spMkLst>
            <pc:docMk/>
            <pc:sldMk cId="2310861423" sldId="269"/>
            <ac:spMk id="3" creationId="{BD14FF42-EA66-21A6-D7A5-D8C4EAD39D58}"/>
          </ac:spMkLst>
        </pc:spChg>
        <pc:spChg chg="add del mod">
          <ac:chgData name="Eileen Chang" userId="S::chang.ei@northeastern.edu::3c279605-09bf-499e-9d90-cf5ca912c794" providerId="AD" clId="Web-{61062367-758A-B46A-A555-3954AEEEBD07}" dt="2022-12-10T02:44:10.507" v="1230"/>
          <ac:spMkLst>
            <pc:docMk/>
            <pc:sldMk cId="2310861423" sldId="269"/>
            <ac:spMk id="6" creationId="{A7F461A0-5A00-31DE-AD84-8FDC467CDFA5}"/>
          </ac:spMkLst>
        </pc:spChg>
        <pc:spChg chg="add del mod">
          <ac:chgData name="Eileen Chang" userId="S::chang.ei@northeastern.edu::3c279605-09bf-499e-9d90-cf5ca912c794" providerId="AD" clId="Web-{61062367-758A-B46A-A555-3954AEEEBD07}" dt="2022-12-10T02:45:52.807" v="1240"/>
          <ac:spMkLst>
            <pc:docMk/>
            <pc:sldMk cId="2310861423" sldId="269"/>
            <ac:spMk id="9" creationId="{710002CD-689E-18E6-2274-B313FF265AA0}"/>
          </ac:spMkLst>
        </pc:spChg>
        <pc:spChg chg="add">
          <ac:chgData name="Eileen Chang" userId="S::chang.ei@northeastern.edu::3c279605-09bf-499e-9d90-cf5ca912c794" providerId="AD" clId="Web-{61062367-758A-B46A-A555-3954AEEEBD07}" dt="2022-12-10T02:50:25.863" v="1422"/>
          <ac:spMkLst>
            <pc:docMk/>
            <pc:sldMk cId="2310861423" sldId="269"/>
            <ac:spMk id="17" creationId="{A5711A0E-A428-4ED1-96CB-33D69FD842E4}"/>
          </ac:spMkLst>
        </pc:spChg>
        <pc:graphicFrameChg chg="add del mod ord modGraphic">
          <ac:chgData name="Eileen Chang" userId="S::chang.ei@northeastern.edu::3c279605-09bf-499e-9d90-cf5ca912c794" providerId="AD" clId="Web-{61062367-758A-B46A-A555-3954AEEEBD07}" dt="2022-12-10T02:44:02.288" v="1229"/>
          <ac:graphicFrameMkLst>
            <pc:docMk/>
            <pc:sldMk cId="2310861423" sldId="269"/>
            <ac:graphicFrameMk id="4" creationId="{01104639-39F7-B2CB-CE65-DD19D25D1298}"/>
          </ac:graphicFrameMkLst>
        </pc:graphicFrameChg>
        <pc:graphicFrameChg chg="add del mod ord modGraphic">
          <ac:chgData name="Eileen Chang" userId="S::chang.ei@northeastern.edu::3c279605-09bf-499e-9d90-cf5ca912c794" providerId="AD" clId="Web-{61062367-758A-B46A-A555-3954AEEEBD07}" dt="2022-12-10T02:45:41.322" v="1239"/>
          <ac:graphicFrameMkLst>
            <pc:docMk/>
            <pc:sldMk cId="2310861423" sldId="269"/>
            <ac:graphicFrameMk id="7" creationId="{84709EFD-712E-154C-EECD-DA5156CB7EB1}"/>
          </ac:graphicFrameMkLst>
        </pc:graphicFrameChg>
        <pc:graphicFrameChg chg="add mod ord modGraphic">
          <ac:chgData name="Eileen Chang" userId="S::chang.ei@northeastern.edu::3c279605-09bf-499e-9d90-cf5ca912c794" providerId="AD" clId="Web-{61062367-758A-B46A-A555-3954AEEEBD07}" dt="2022-12-10T02:57:21.611" v="1715"/>
          <ac:graphicFrameMkLst>
            <pc:docMk/>
            <pc:sldMk cId="2310861423" sldId="269"/>
            <ac:graphicFrameMk id="10" creationId="{AF6442AE-4782-548A-FAED-3205126C3536}"/>
          </ac:graphicFrameMkLst>
        </pc:graphicFrameChg>
        <pc:graphicFrameChg chg="add del mod ord modGraphic">
          <ac:chgData name="Eileen Chang" userId="S::chang.ei@northeastern.edu::3c279605-09bf-499e-9d90-cf5ca912c794" providerId="AD" clId="Web-{61062367-758A-B46A-A555-3954AEEEBD07}" dt="2022-12-10T02:52:32.086" v="1537"/>
          <ac:graphicFrameMkLst>
            <pc:docMk/>
            <pc:sldMk cId="2310861423" sldId="269"/>
            <ac:graphicFrameMk id="12" creationId="{8AA1CD37-82E0-4213-93E9-F84A4BAD141C}"/>
          </ac:graphicFrameMkLst>
        </pc:graphicFrameChg>
        <pc:picChg chg="add mod">
          <ac:chgData name="Eileen Chang" userId="S::chang.ei@northeastern.edu::3c279605-09bf-499e-9d90-cf5ca912c794" providerId="AD" clId="Web-{61062367-758A-B46A-A555-3954AEEEBD07}" dt="2022-12-10T04:47:03.361" v="2932" actId="1076"/>
          <ac:picMkLst>
            <pc:docMk/>
            <pc:sldMk cId="2310861423" sldId="269"/>
            <ac:picMk id="13" creationId="{F4D0CBFE-AE76-C0F7-B9E7-20B03B60436C}"/>
          </ac:picMkLst>
        </pc:picChg>
      </pc:sldChg>
      <pc:sldChg chg="modSp new">
        <pc:chgData name="Eileen Chang" userId="S::chang.ei@northeastern.edu::3c279605-09bf-499e-9d90-cf5ca912c794" providerId="AD" clId="Web-{61062367-758A-B46A-A555-3954AEEEBD07}" dt="2022-12-10T04:36:08.864" v="2918" actId="20577"/>
        <pc:sldMkLst>
          <pc:docMk/>
          <pc:sldMk cId="1111364472" sldId="270"/>
        </pc:sldMkLst>
        <pc:spChg chg="mod">
          <ac:chgData name="Eileen Chang" userId="S::chang.ei@northeastern.edu::3c279605-09bf-499e-9d90-cf5ca912c794" providerId="AD" clId="Web-{61062367-758A-B46A-A555-3954AEEEBD07}" dt="2022-12-10T01:40:08.561" v="789" actId="20577"/>
          <ac:spMkLst>
            <pc:docMk/>
            <pc:sldMk cId="1111364472" sldId="270"/>
            <ac:spMk id="2" creationId="{F2CBDD70-6644-B5A0-BA2C-E0112D477634}"/>
          </ac:spMkLst>
        </pc:spChg>
        <pc:spChg chg="mod">
          <ac:chgData name="Eileen Chang" userId="S::chang.ei@northeastern.edu::3c279605-09bf-499e-9d90-cf5ca912c794" providerId="AD" clId="Web-{61062367-758A-B46A-A555-3954AEEEBD07}" dt="2022-12-10T04:36:08.864" v="2918" actId="20577"/>
          <ac:spMkLst>
            <pc:docMk/>
            <pc:sldMk cId="1111364472" sldId="270"/>
            <ac:spMk id="3" creationId="{5B4CEE55-24FB-2F4B-662B-AB7A99280566}"/>
          </ac:spMkLst>
        </pc:spChg>
      </pc:sldChg>
      <pc:sldChg chg="addSp modSp new modMedia addAnim">
        <pc:chgData name="Eileen Chang" userId="S::chang.ei@northeastern.edu::3c279605-09bf-499e-9d90-cf5ca912c794" providerId="AD" clId="Web-{61062367-758A-B46A-A555-3954AEEEBD07}" dt="2022-12-10T04:47:29.050" v="2936" actId="1076"/>
        <pc:sldMkLst>
          <pc:docMk/>
          <pc:sldMk cId="663037708" sldId="271"/>
        </pc:sldMkLst>
        <pc:spChg chg="mod">
          <ac:chgData name="Eileen Chang" userId="S::chang.ei@northeastern.edu::3c279605-09bf-499e-9d90-cf5ca912c794" providerId="AD" clId="Web-{61062367-758A-B46A-A555-3954AEEEBD07}" dt="2022-12-10T01:40:02.998" v="788" actId="20577"/>
          <ac:spMkLst>
            <pc:docMk/>
            <pc:sldMk cId="663037708" sldId="271"/>
            <ac:spMk id="2" creationId="{124C0980-0085-CF2E-AADF-CA70634DBF4F}"/>
          </ac:spMkLst>
        </pc:spChg>
        <pc:picChg chg="add mod">
          <ac:chgData name="Eileen Chang" userId="S::chang.ei@northeastern.edu::3c279605-09bf-499e-9d90-cf5ca912c794" providerId="AD" clId="Web-{61062367-758A-B46A-A555-3954AEEEBD07}" dt="2022-12-10T04:47:29.050" v="2936" actId="1076"/>
          <ac:picMkLst>
            <pc:docMk/>
            <pc:sldMk cId="663037708" sldId="271"/>
            <ac:picMk id="3" creationId="{57C5F3C4-32C1-C1FA-CCFA-68DDD01B8E30}"/>
          </ac:picMkLst>
        </pc:picChg>
      </pc:sldChg>
      <pc:sldChg chg="addSp modSp add replId modMedia addAnim">
        <pc:chgData name="Eileen Chang" userId="S::chang.ei@northeastern.edu::3c279605-09bf-499e-9d90-cf5ca912c794" providerId="AD" clId="Web-{61062367-758A-B46A-A555-3954AEEEBD07}" dt="2022-12-10T04:47:16.190" v="2934" actId="1076"/>
        <pc:sldMkLst>
          <pc:docMk/>
          <pc:sldMk cId="681097773" sldId="274"/>
        </pc:sldMkLst>
        <pc:spChg chg="mod">
          <ac:chgData name="Eileen Chang" userId="S::chang.ei@northeastern.edu::3c279605-09bf-499e-9d90-cf5ca912c794" providerId="AD" clId="Web-{61062367-758A-B46A-A555-3954AEEEBD07}" dt="2022-12-10T02:53:10.853" v="1570" actId="20577"/>
          <ac:spMkLst>
            <pc:docMk/>
            <pc:sldMk cId="681097773" sldId="274"/>
            <ac:spMk id="2" creationId="{2FD3A033-403B-4465-F26B-D50EB04887CA}"/>
          </ac:spMkLst>
        </pc:spChg>
        <pc:graphicFrameChg chg="mod modGraphic">
          <ac:chgData name="Eileen Chang" userId="S::chang.ei@northeastern.edu::3c279605-09bf-499e-9d90-cf5ca912c794" providerId="AD" clId="Web-{61062367-758A-B46A-A555-3954AEEEBD07}" dt="2022-12-10T03:09:11.478" v="1831"/>
          <ac:graphicFrameMkLst>
            <pc:docMk/>
            <pc:sldMk cId="681097773" sldId="274"/>
            <ac:graphicFrameMk id="10" creationId="{AF6442AE-4782-548A-FAED-3205126C3536}"/>
          </ac:graphicFrameMkLst>
        </pc:graphicFrameChg>
        <pc:picChg chg="add mod">
          <ac:chgData name="Eileen Chang" userId="S::chang.ei@northeastern.edu::3c279605-09bf-499e-9d90-cf5ca912c794" providerId="AD" clId="Web-{61062367-758A-B46A-A555-3954AEEEBD07}" dt="2022-12-10T04:47:16.190" v="2934" actId="1076"/>
          <ac:picMkLst>
            <pc:docMk/>
            <pc:sldMk cId="681097773" sldId="274"/>
            <ac:picMk id="3" creationId="{EB2B0839-938B-53F4-41CB-2A90CF739487}"/>
          </ac:picMkLst>
        </pc:picChg>
      </pc:sldChg>
    </pc:docChg>
  </pc:docChgLst>
  <pc:docChgLst>
    <pc:chgData name="Priyanka Padinam" userId="S::padinam.p@northeastern.edu::6c2d8bf4-4794-416e-9e42-462b0f68a363" providerId="AD" clId="Web-{9102B68E-20C5-4E03-922E-9E3AC1ACE3DF}"/>
    <pc:docChg chg="addSld delSld modSld sldOrd addMainMaster delMainMaster">
      <pc:chgData name="Priyanka Padinam" userId="S::padinam.p@northeastern.edu::6c2d8bf4-4794-416e-9e42-462b0f68a363" providerId="AD" clId="Web-{9102B68E-20C5-4E03-922E-9E3AC1ACE3DF}" dt="2022-12-10T05:15:49.134" v="862"/>
      <pc:docMkLst>
        <pc:docMk/>
      </pc:docMkLst>
      <pc:sldChg chg="addSp delSp modSp mod modMedia setBg modClrScheme setClrOvrMap delDesignElem chgLayout">
        <pc:chgData name="Priyanka Padinam" userId="S::padinam.p@northeastern.edu::6c2d8bf4-4794-416e-9e42-462b0f68a363" providerId="AD" clId="Web-{9102B68E-20C5-4E03-922E-9E3AC1ACE3DF}" dt="2022-12-10T05:15:41.759" v="861"/>
        <pc:sldMkLst>
          <pc:docMk/>
          <pc:sldMk cId="2586058810" sldId="256"/>
        </pc:sldMkLst>
        <pc:spChg chg="mod ord">
          <ac:chgData name="Priyanka Padinam" userId="S::padinam.p@northeastern.edu::6c2d8bf4-4794-416e-9e42-462b0f68a363" providerId="AD" clId="Web-{9102B68E-20C5-4E03-922E-9E3AC1ACE3DF}" dt="2022-12-10T03:36:40.397" v="682" actId="1076"/>
          <ac:spMkLst>
            <pc:docMk/>
            <pc:sldMk cId="2586058810" sldId="256"/>
            <ac:spMk id="2" creationId="{CFE75451-6A4B-484B-9ED1-353CCE25B0F4}"/>
          </ac:spMkLst>
        </pc:spChg>
        <pc:spChg chg="mod ord">
          <ac:chgData name="Priyanka Padinam" userId="S::padinam.p@northeastern.edu::6c2d8bf4-4794-416e-9e42-462b0f68a363" providerId="AD" clId="Web-{9102B68E-20C5-4E03-922E-9E3AC1ACE3DF}" dt="2022-12-10T03:36:51.460" v="684" actId="20577"/>
          <ac:spMkLst>
            <pc:docMk/>
            <pc:sldMk cId="2586058810" sldId="256"/>
            <ac:spMk id="3" creationId="{0236A1B4-B8D1-4A72-8E20-0703F54BF1FE}"/>
          </ac:spMkLst>
        </pc:spChg>
        <pc:spChg chg="mod">
          <ac:chgData name="Priyanka Padinam" userId="S::padinam.p@northeastern.edu::6c2d8bf4-4794-416e-9e42-462b0f68a363" providerId="AD" clId="Web-{9102B68E-20C5-4E03-922E-9E3AC1ACE3DF}" dt="2022-12-10T00:03:02.611" v="21"/>
          <ac:spMkLst>
            <pc:docMk/>
            <pc:sldMk cId="2586058810" sldId="256"/>
            <ac:spMk id="5" creationId="{3414A950-FC33-0F51-AEAA-A1857F0C5FB1}"/>
          </ac:spMkLst>
        </pc:spChg>
        <pc:spChg chg="add">
          <ac:chgData name="Priyanka Padinam" userId="S::padinam.p@northeastern.edu::6c2d8bf4-4794-416e-9e42-462b0f68a363" providerId="AD" clId="Web-{9102B68E-20C5-4E03-922E-9E3AC1ACE3DF}" dt="2022-12-10T03:35:18.192" v="672"/>
          <ac:spMkLst>
            <pc:docMk/>
            <pc:sldMk cId="2586058810" sldId="256"/>
            <ac:spMk id="6" creationId="{66C7A97A-A7DE-4DFB-8542-1E4BF24C7D31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0:05:07.488" v="32"/>
          <ac:spMkLst>
            <pc:docMk/>
            <pc:sldMk cId="2586058810" sldId="256"/>
            <ac:spMk id="9" creationId="{E08D4B6A-8113-4DFB-B82E-B60CAC8E0A50}"/>
          </ac:spMkLst>
        </pc:spChg>
        <pc:spChg chg="add">
          <ac:chgData name="Priyanka Padinam" userId="S::padinam.p@northeastern.edu::6c2d8bf4-4794-416e-9e42-462b0f68a363" providerId="AD" clId="Web-{9102B68E-20C5-4E03-922E-9E3AC1ACE3DF}" dt="2022-12-10T03:35:18.192" v="672"/>
          <ac:spMkLst>
            <pc:docMk/>
            <pc:sldMk cId="2586058810" sldId="256"/>
            <ac:spMk id="11" creationId="{BE111DB0-3D73-4D20-9D57-CEF5A0D865B9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0:05:07.488" v="32"/>
          <ac:spMkLst>
            <pc:docMk/>
            <pc:sldMk cId="2586058810" sldId="256"/>
            <ac:spMk id="12" creationId="{9822E561-F97C-4CBB-A9A6-A6BF6317BC84}"/>
          </ac:spMkLst>
        </pc:spChg>
        <pc:spChg chg="add">
          <ac:chgData name="Priyanka Padinam" userId="S::padinam.p@northeastern.edu::6c2d8bf4-4794-416e-9e42-462b0f68a363" providerId="AD" clId="Web-{9102B68E-20C5-4E03-922E-9E3AC1ACE3DF}" dt="2022-12-10T03:35:18.192" v="672"/>
          <ac:spMkLst>
            <pc:docMk/>
            <pc:sldMk cId="2586058810" sldId="256"/>
            <ac:spMk id="13" creationId="{027ADCA0-A066-4B16-8E1F-3C2483947B72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0:05:07.488" v="32"/>
          <ac:spMkLst>
            <pc:docMk/>
            <pc:sldMk cId="2586058810" sldId="256"/>
            <ac:spMk id="14" creationId="{B01B0E58-A5C8-4CDA-A2E0-35DF94E59857}"/>
          </ac:spMkLst>
        </pc:spChg>
        <pc:picChg chg="mod ord">
          <ac:chgData name="Priyanka Padinam" userId="S::padinam.p@northeastern.edu::6c2d8bf4-4794-416e-9e42-462b0f68a363" providerId="AD" clId="Web-{9102B68E-20C5-4E03-922E-9E3AC1ACE3DF}" dt="2022-12-10T03:35:18.192" v="672"/>
          <ac:picMkLst>
            <pc:docMk/>
            <pc:sldMk cId="2586058810" sldId="256"/>
            <ac:picMk id="4" creationId="{7DCC2AA9-7140-B102-D11A-A08D1C98F2E6}"/>
          </ac:picMkLst>
        </pc:picChg>
        <pc:picChg chg="mod">
          <ac:chgData name="Priyanka Padinam" userId="S::padinam.p@northeastern.edu::6c2d8bf4-4794-416e-9e42-462b0f68a363" providerId="AD" clId="Web-{9102B68E-20C5-4E03-922E-9E3AC1ACE3DF}" dt="2022-12-10T05:15:41.759" v="861"/>
          <ac:picMkLst>
            <pc:docMk/>
            <pc:sldMk cId="2586058810" sldId="256"/>
            <ac:picMk id="5" creationId="{BF3B23D8-D4F8-7E52-EBBC-6312112AD80F}"/>
          </ac:picMkLst>
        </pc:picChg>
      </pc:sldChg>
      <pc:sldChg chg="addSp delSp modSp mod modMedia modClrScheme setClrOvrMap delDesignElem chgLayout">
        <pc:chgData name="Priyanka Padinam" userId="S::padinam.p@northeastern.edu::6c2d8bf4-4794-416e-9e42-462b0f68a363" providerId="AD" clId="Web-{9102B68E-20C5-4E03-922E-9E3AC1ACE3DF}" dt="2022-12-10T05:15:49.134" v="862"/>
        <pc:sldMkLst>
          <pc:docMk/>
          <pc:sldMk cId="1713219598" sldId="257"/>
        </pc:sldMkLst>
        <pc:spChg chg="mod ord">
          <ac:chgData name="Priyanka Padinam" userId="S::padinam.p@northeastern.edu::6c2d8bf4-4794-416e-9e42-462b0f68a363" providerId="AD" clId="Web-{9102B68E-20C5-4E03-922E-9E3AC1ACE3DF}" dt="2022-12-10T03:34:55.863" v="671"/>
          <ac:spMkLst>
            <pc:docMk/>
            <pc:sldMk cId="1713219598" sldId="257"/>
            <ac:spMk id="2" creationId="{1BEF5859-10C9-4588-9727-B9362E26C29D}"/>
          </ac:spMkLst>
        </pc:spChg>
        <pc:spChg chg="mod ord">
          <ac:chgData name="Priyanka Padinam" userId="S::padinam.p@northeastern.edu::6c2d8bf4-4794-416e-9e42-462b0f68a363" providerId="AD" clId="Web-{9102B68E-20C5-4E03-922E-9E3AC1ACE3DF}" dt="2022-12-10T03:38:22.212" v="694" actId="20577"/>
          <ac:spMkLst>
            <pc:docMk/>
            <pc:sldMk cId="1713219598" sldId="257"/>
            <ac:spMk id="410" creationId="{5671D7E5-EF66-4BCD-8DAA-E9061157F0BE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0:05:07.488" v="32"/>
          <ac:spMkLst>
            <pc:docMk/>
            <pc:sldMk cId="1713219598" sldId="257"/>
            <ac:spMk id="412" creationId="{EA97CA5D-BCDD-4F61-B77F-34068368BF47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0:05:07.488" v="32"/>
          <ac:spMkLst>
            <pc:docMk/>
            <pc:sldMk cId="1713219598" sldId="257"/>
            <ac:spMk id="413" creationId="{BB80117C-7F39-43C5-86D0-1B3E99AB5E86}"/>
          </ac:spMkLst>
        </pc:spChg>
        <pc:grpChg chg="add del">
          <ac:chgData name="Priyanka Padinam" userId="S::padinam.p@northeastern.edu::6c2d8bf4-4794-416e-9e42-462b0f68a363" providerId="AD" clId="Web-{9102B68E-20C5-4E03-922E-9E3AC1ACE3DF}" dt="2022-12-10T00:05:07.488" v="32"/>
          <ac:grpSpMkLst>
            <pc:docMk/>
            <pc:sldMk cId="1713219598" sldId="257"/>
            <ac:grpSpMk id="419" creationId="{22A9BB93-2DF4-4EFD-94C3-A0CC895CDE64}"/>
          </ac:grpSpMkLst>
        </pc:grpChg>
        <pc:picChg chg="mod ord">
          <ac:chgData name="Priyanka Padinam" userId="S::padinam.p@northeastern.edu::6c2d8bf4-4794-416e-9e42-462b0f68a363" providerId="AD" clId="Web-{9102B68E-20C5-4E03-922E-9E3AC1ACE3DF}" dt="2022-12-10T00:02:48.391" v="20"/>
          <ac:picMkLst>
            <pc:docMk/>
            <pc:sldMk cId="1713219598" sldId="257"/>
            <ac:picMk id="3" creationId="{CC96CDCB-3DEC-9745-3997-BE7E66DC3A78}"/>
          </ac:picMkLst>
        </pc:picChg>
        <pc:picChg chg="mod">
          <ac:chgData name="Priyanka Padinam" userId="S::padinam.p@northeastern.edu::6c2d8bf4-4794-416e-9e42-462b0f68a363" providerId="AD" clId="Web-{9102B68E-20C5-4E03-922E-9E3AC1ACE3DF}" dt="2022-12-10T05:15:49.134" v="862"/>
          <ac:picMkLst>
            <pc:docMk/>
            <pc:sldMk cId="1713219598" sldId="257"/>
            <ac:picMk id="4" creationId="{D010E3CE-3CA3-B20C-20BB-7E6D16224A3C}"/>
          </ac:picMkLst>
        </pc:picChg>
      </pc:sldChg>
      <pc:sldChg chg="addSp delSp modSp mod modClrScheme setClrOvrMap delDesignElem chgLayout">
        <pc:chgData name="Priyanka Padinam" userId="S::padinam.p@northeastern.edu::6c2d8bf4-4794-416e-9e42-462b0f68a363" providerId="AD" clId="Web-{9102B68E-20C5-4E03-922E-9E3AC1ACE3DF}" dt="2022-12-10T03:38:12.196" v="693" actId="20577"/>
        <pc:sldMkLst>
          <pc:docMk/>
          <pc:sldMk cId="3571516367" sldId="258"/>
        </pc:sldMkLst>
        <pc:spChg chg="mod ord">
          <ac:chgData name="Priyanka Padinam" userId="S::padinam.p@northeastern.edu::6c2d8bf4-4794-416e-9e42-462b0f68a363" providerId="AD" clId="Web-{9102B68E-20C5-4E03-922E-9E3AC1ACE3DF}" dt="2022-12-10T03:37:34.961" v="688"/>
          <ac:spMkLst>
            <pc:docMk/>
            <pc:sldMk cId="3571516367" sldId="258"/>
            <ac:spMk id="2" creationId="{0A32731C-311B-46F7-A865-6C3AF6B09A47}"/>
          </ac:spMkLst>
        </pc:spChg>
        <pc:spChg chg="add del mod ord">
          <ac:chgData name="Priyanka Padinam" userId="S::padinam.p@northeastern.edu::6c2d8bf4-4794-416e-9e42-462b0f68a363" providerId="AD" clId="Web-{9102B68E-20C5-4E03-922E-9E3AC1ACE3DF}" dt="2022-12-10T00:02:36.266" v="19"/>
          <ac:spMkLst>
            <pc:docMk/>
            <pc:sldMk cId="3571516367" sldId="258"/>
            <ac:spMk id="7" creationId="{74CF37D0-0552-7ADE-DA92-AD2BC784B2D9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0:02:09.187" v="14"/>
          <ac:spMkLst>
            <pc:docMk/>
            <pc:sldMk cId="3571516367" sldId="258"/>
            <ac:spMk id="21" creationId="{014310F2-3261-4221-8BE1-03BD4833D52E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0:02:24.172" v="16"/>
          <ac:spMkLst>
            <pc:docMk/>
            <pc:sldMk cId="3571516367" sldId="258"/>
            <ac:spMk id="28" creationId="{EA97CA5D-BCDD-4F61-B77F-34068368BF47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0:02:24.172" v="16"/>
          <ac:spMkLst>
            <pc:docMk/>
            <pc:sldMk cId="3571516367" sldId="258"/>
            <ac:spMk id="29" creationId="{BB80117C-7F39-43C5-86D0-1B3E99AB5E86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0:05:07.488" v="32"/>
          <ac:spMkLst>
            <pc:docMk/>
            <pc:sldMk cId="3571516367" sldId="258"/>
            <ac:spMk id="39" creationId="{EA97CA5D-BCDD-4F61-B77F-34068368BF47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0:05:07.488" v="32"/>
          <ac:spMkLst>
            <pc:docMk/>
            <pc:sldMk cId="3571516367" sldId="258"/>
            <ac:spMk id="40" creationId="{BB80117C-7F39-43C5-86D0-1B3E99AB5E86}"/>
          </ac:spMkLst>
        </pc:spChg>
        <pc:spChg chg="add mod ord">
          <ac:chgData name="Priyanka Padinam" userId="S::padinam.p@northeastern.edu::6c2d8bf4-4794-416e-9e42-462b0f68a363" providerId="AD" clId="Web-{9102B68E-20C5-4E03-922E-9E3AC1ACE3DF}" dt="2022-12-10T03:38:12.196" v="693" actId="20577"/>
          <ac:spMkLst>
            <pc:docMk/>
            <pc:sldMk cId="3571516367" sldId="258"/>
            <ac:spMk id="45" creationId="{74CF37D0-0552-7ADE-DA92-AD2BC784B2D9}"/>
          </ac:spMkLst>
        </pc:spChg>
        <pc:spChg chg="add">
          <ac:chgData name="Priyanka Padinam" userId="S::padinam.p@northeastern.edu::6c2d8bf4-4794-416e-9e42-462b0f68a363" providerId="AD" clId="Web-{9102B68E-20C5-4E03-922E-9E3AC1ACE3DF}" dt="2022-12-10T03:37:34.961" v="688"/>
          <ac:spMkLst>
            <pc:docMk/>
            <pc:sldMk cId="3571516367" sldId="258"/>
            <ac:spMk id="50" creationId="{DCCCDCCF-DDE7-4FF9-BA8E-DFD3AC93A6C7}"/>
          </ac:spMkLst>
        </pc:spChg>
        <pc:spChg chg="add">
          <ac:chgData name="Priyanka Padinam" userId="S::padinam.p@northeastern.edu::6c2d8bf4-4794-416e-9e42-462b0f68a363" providerId="AD" clId="Web-{9102B68E-20C5-4E03-922E-9E3AC1ACE3DF}" dt="2022-12-10T03:37:34.961" v="688"/>
          <ac:spMkLst>
            <pc:docMk/>
            <pc:sldMk cId="3571516367" sldId="258"/>
            <ac:spMk id="52" creationId="{C2352FE0-ACFA-479E-A574-CED1C035D3F5}"/>
          </ac:spMkLst>
        </pc:spChg>
        <pc:spChg chg="add">
          <ac:chgData name="Priyanka Padinam" userId="S::padinam.p@northeastern.edu::6c2d8bf4-4794-416e-9e42-462b0f68a363" providerId="AD" clId="Web-{9102B68E-20C5-4E03-922E-9E3AC1ACE3DF}" dt="2022-12-10T03:37:34.961" v="688"/>
          <ac:spMkLst>
            <pc:docMk/>
            <pc:sldMk cId="3571516367" sldId="258"/>
            <ac:spMk id="54" creationId="{401F5979-1992-492E-ABBD-62EBC1016CB4}"/>
          </ac:spMkLst>
        </pc:spChg>
        <pc:spChg chg="add">
          <ac:chgData name="Priyanka Padinam" userId="S::padinam.p@northeastern.edu::6c2d8bf4-4794-416e-9e42-462b0f68a363" providerId="AD" clId="Web-{9102B68E-20C5-4E03-922E-9E3AC1ACE3DF}" dt="2022-12-10T03:37:34.961" v="688"/>
          <ac:spMkLst>
            <pc:docMk/>
            <pc:sldMk cId="3571516367" sldId="258"/>
            <ac:spMk id="56" creationId="{377CB93F-A0E2-4BBE-B2FC-E93932C7ECEE}"/>
          </ac:spMkLst>
        </pc:spChg>
        <pc:grpChg chg="add del">
          <ac:chgData name="Priyanka Padinam" userId="S::padinam.p@northeastern.edu::6c2d8bf4-4794-416e-9e42-462b0f68a363" providerId="AD" clId="Web-{9102B68E-20C5-4E03-922E-9E3AC1ACE3DF}" dt="2022-12-10T00:02:24.172" v="16"/>
          <ac:grpSpMkLst>
            <pc:docMk/>
            <pc:sldMk cId="3571516367" sldId="258"/>
            <ac:grpSpMk id="16" creationId="{22A9BB93-2DF4-4EFD-94C3-A0CC895CDE64}"/>
          </ac:grpSpMkLst>
        </pc:grpChg>
        <pc:grpChg chg="add del">
          <ac:chgData name="Priyanka Padinam" userId="S::padinam.p@northeastern.edu::6c2d8bf4-4794-416e-9e42-462b0f68a363" providerId="AD" clId="Web-{9102B68E-20C5-4E03-922E-9E3AC1ACE3DF}" dt="2022-12-10T00:02:09.187" v="14"/>
          <ac:grpSpMkLst>
            <pc:docMk/>
            <pc:sldMk cId="3571516367" sldId="258"/>
            <ac:grpSpMk id="23" creationId="{8A11065F-8617-40E7-AC2B-F98E48C99FA0}"/>
          </ac:grpSpMkLst>
        </pc:grpChg>
        <pc:grpChg chg="add del">
          <ac:chgData name="Priyanka Padinam" userId="S::padinam.p@northeastern.edu::6c2d8bf4-4794-416e-9e42-462b0f68a363" providerId="AD" clId="Web-{9102B68E-20C5-4E03-922E-9E3AC1ACE3DF}" dt="2022-12-10T00:05:07.488" v="32"/>
          <ac:grpSpMkLst>
            <pc:docMk/>
            <pc:sldMk cId="3571516367" sldId="258"/>
            <ac:grpSpMk id="41" creationId="{22A9BB93-2DF4-4EFD-94C3-A0CC895CDE64}"/>
          </ac:grpSpMkLst>
        </pc:grpChg>
        <pc:graphicFrameChg chg="add del">
          <ac:chgData name="Priyanka Padinam" userId="S::padinam.p@northeastern.edu::6c2d8bf4-4794-416e-9e42-462b0f68a363" providerId="AD" clId="Web-{9102B68E-20C5-4E03-922E-9E3AC1ACE3DF}" dt="2022-12-10T00:02:36.251" v="18"/>
          <ac:graphicFrameMkLst>
            <pc:docMk/>
            <pc:sldMk cId="3571516367" sldId="258"/>
            <ac:graphicFrameMk id="37" creationId="{C7173756-A383-CEC0-D3A6-C5B8C8DD17F6}"/>
          </ac:graphicFrameMkLst>
        </pc:graphicFrameChg>
        <pc:picChg chg="mod">
          <ac:chgData name="Priyanka Padinam" userId="S::padinam.p@northeastern.edu::6c2d8bf4-4794-416e-9e42-462b0f68a363" providerId="AD" clId="Web-{9102B68E-20C5-4E03-922E-9E3AC1ACE3DF}" dt="2022-12-10T03:37:34.961" v="688"/>
          <ac:picMkLst>
            <pc:docMk/>
            <pc:sldMk cId="3571516367" sldId="258"/>
            <ac:picMk id="4" creationId="{C550DB9C-659E-F04F-7B9F-BC909A4790A0}"/>
          </ac:picMkLst>
        </pc:picChg>
      </pc:sldChg>
      <pc:sldChg chg="del">
        <pc:chgData name="Priyanka Padinam" userId="S::padinam.p@northeastern.edu::6c2d8bf4-4794-416e-9e42-462b0f68a363" providerId="AD" clId="Web-{9102B68E-20C5-4E03-922E-9E3AC1ACE3DF}" dt="2022-12-09T23:59:03.574" v="1"/>
        <pc:sldMkLst>
          <pc:docMk/>
          <pc:sldMk cId="4007105376" sldId="259"/>
        </pc:sldMkLst>
      </pc:sldChg>
      <pc:sldChg chg="addSp delSp modSp new mod modClrScheme delDesignElem chgLayout">
        <pc:chgData name="Priyanka Padinam" userId="S::padinam.p@northeastern.edu::6c2d8bf4-4794-416e-9e42-462b0f68a363" providerId="AD" clId="Web-{9102B68E-20C5-4E03-922E-9E3AC1ACE3DF}" dt="2022-12-10T03:39:08.932" v="700" actId="20577"/>
        <pc:sldMkLst>
          <pc:docMk/>
          <pc:sldMk cId="1360221718" sldId="260"/>
        </pc:sldMkLst>
        <pc:spChg chg="mod ord">
          <ac:chgData name="Priyanka Padinam" userId="S::padinam.p@northeastern.edu::6c2d8bf4-4794-416e-9e42-462b0f68a363" providerId="AD" clId="Web-{9102B68E-20C5-4E03-922E-9E3AC1ACE3DF}" dt="2022-12-10T03:38:58.806" v="698"/>
          <ac:spMkLst>
            <pc:docMk/>
            <pc:sldMk cId="1360221718" sldId="260"/>
            <ac:spMk id="2" creationId="{6FC0C6F6-8625-1AEE-AE19-C69CC43CF27F}"/>
          </ac:spMkLst>
        </pc:spChg>
        <pc:spChg chg="mod ord">
          <ac:chgData name="Priyanka Padinam" userId="S::padinam.p@northeastern.edu::6c2d8bf4-4794-416e-9e42-462b0f68a363" providerId="AD" clId="Web-{9102B68E-20C5-4E03-922E-9E3AC1ACE3DF}" dt="2022-12-10T03:39:08.932" v="700" actId="20577"/>
          <ac:spMkLst>
            <pc:docMk/>
            <pc:sldMk cId="1360221718" sldId="260"/>
            <ac:spMk id="3" creationId="{AB52297B-9CD5-236D-8C70-B561FBD21AE2}"/>
          </ac:spMkLst>
        </pc:spChg>
        <pc:spChg chg="add">
          <ac:chgData name="Priyanka Padinam" userId="S::padinam.p@northeastern.edu::6c2d8bf4-4794-416e-9e42-462b0f68a363" providerId="AD" clId="Web-{9102B68E-20C5-4E03-922E-9E3AC1ACE3DF}" dt="2022-12-10T03:38:58.806" v="698"/>
          <ac:spMkLst>
            <pc:docMk/>
            <pc:sldMk cId="1360221718" sldId="260"/>
            <ac:spMk id="6" creationId="{EE9F5D7F-1BBC-4096-ADA7-AA9C9E4D2868}"/>
          </ac:spMkLst>
        </pc:spChg>
        <pc:spChg chg="add">
          <ac:chgData name="Priyanka Padinam" userId="S::padinam.p@northeastern.edu::6c2d8bf4-4794-416e-9e42-462b0f68a363" providerId="AD" clId="Web-{9102B68E-20C5-4E03-922E-9E3AC1ACE3DF}" dt="2022-12-10T03:38:58.806" v="698"/>
          <ac:spMkLst>
            <pc:docMk/>
            <pc:sldMk cId="1360221718" sldId="260"/>
            <ac:spMk id="7" creationId="{06D370DD-716B-4528-B475-331F84CEA5A1}"/>
          </ac:spMkLst>
        </pc:spChg>
        <pc:spChg chg="del">
          <ac:chgData name="Priyanka Padinam" userId="S::padinam.p@northeastern.edu::6c2d8bf4-4794-416e-9e42-462b0f68a363" providerId="AD" clId="Web-{9102B68E-20C5-4E03-922E-9E3AC1ACE3DF}" dt="2022-12-10T03:33:48.018" v="667"/>
          <ac:spMkLst>
            <pc:docMk/>
            <pc:sldMk cId="1360221718" sldId="260"/>
            <ac:spMk id="9" creationId="{46F7435D-E3DB-47B1-BA61-B00ACC83A9DE}"/>
          </ac:spMkLst>
        </pc:spChg>
        <pc:spChg chg="del">
          <ac:chgData name="Priyanka Padinam" userId="S::padinam.p@northeastern.edu::6c2d8bf4-4794-416e-9e42-462b0f68a363" providerId="AD" clId="Web-{9102B68E-20C5-4E03-922E-9E3AC1ACE3DF}" dt="2022-12-10T03:33:48.018" v="667"/>
          <ac:spMkLst>
            <pc:docMk/>
            <pc:sldMk cId="1360221718" sldId="260"/>
            <ac:spMk id="11" creationId="{F263A0B5-F8C4-4116-809F-78A768EA79A6}"/>
          </ac:spMkLst>
        </pc:spChg>
        <pc:spChg chg="add">
          <ac:chgData name="Priyanka Padinam" userId="S::padinam.p@northeastern.edu::6c2d8bf4-4794-416e-9e42-462b0f68a363" providerId="AD" clId="Web-{9102B68E-20C5-4E03-922E-9E3AC1ACE3DF}" dt="2022-12-10T03:38:58.806" v="698"/>
          <ac:spMkLst>
            <pc:docMk/>
            <pc:sldMk cId="1360221718" sldId="260"/>
            <ac:spMk id="13" creationId="{E79D076F-656A-4CD9-83AD-AF8F4B28CA49}"/>
          </ac:spMkLst>
        </pc:spChg>
        <pc:picChg chg="mod">
          <ac:chgData name="Priyanka Padinam" userId="S::padinam.p@northeastern.edu::6c2d8bf4-4794-416e-9e42-462b0f68a363" providerId="AD" clId="Web-{9102B68E-20C5-4E03-922E-9E3AC1ACE3DF}" dt="2022-12-10T03:38:58.806" v="698"/>
          <ac:picMkLst>
            <pc:docMk/>
            <pc:sldMk cId="1360221718" sldId="260"/>
            <ac:picMk id="4" creationId="{A1BA2B1A-8C22-7B45-4231-DCEDA90F88DC}"/>
          </ac:picMkLst>
        </pc:picChg>
      </pc:sldChg>
      <pc:sldChg chg="addSp delSp modSp new mod modMedia setBg modClrScheme addAnim delAnim setClrOvrMap delDesignElem chgLayout">
        <pc:chgData name="Priyanka Padinam" userId="S::padinam.p@northeastern.edu::6c2d8bf4-4794-416e-9e42-462b0f68a363" providerId="AD" clId="Web-{9102B68E-20C5-4E03-922E-9E3AC1ACE3DF}" dt="2022-12-10T03:54:41.805" v="760" actId="1076"/>
        <pc:sldMkLst>
          <pc:docMk/>
          <pc:sldMk cId="3127981937" sldId="261"/>
        </pc:sldMkLst>
        <pc:spChg chg="mod ord">
          <ac:chgData name="Priyanka Padinam" userId="S::padinam.p@northeastern.edu::6c2d8bf4-4794-416e-9e42-462b0f68a363" providerId="AD" clId="Web-{9102B68E-20C5-4E03-922E-9E3AC1ACE3DF}" dt="2022-12-10T03:42:10.297" v="728" actId="20577"/>
          <ac:spMkLst>
            <pc:docMk/>
            <pc:sldMk cId="3127981937" sldId="261"/>
            <ac:spMk id="2" creationId="{E42C9CFE-6D30-EAFB-ED72-4E3F104800DE}"/>
          </ac:spMkLst>
        </pc:spChg>
        <pc:spChg chg="del mod ord">
          <ac:chgData name="Priyanka Padinam" userId="S::padinam.p@northeastern.edu::6c2d8bf4-4794-416e-9e42-462b0f68a363" providerId="AD" clId="Web-{9102B68E-20C5-4E03-922E-9E3AC1ACE3DF}" dt="2022-12-10T00:00:56.686" v="12"/>
          <ac:spMkLst>
            <pc:docMk/>
            <pc:sldMk cId="3127981937" sldId="261"/>
            <ac:spMk id="3" creationId="{622B0086-FF54-2D46-A375-94A97077BF53}"/>
          </ac:spMkLst>
        </pc:spChg>
        <pc:spChg chg="add mod">
          <ac:chgData name="Priyanka Padinam" userId="S::padinam.p@northeastern.edu::6c2d8bf4-4794-416e-9e42-462b0f68a363" providerId="AD" clId="Web-{9102B68E-20C5-4E03-922E-9E3AC1ACE3DF}" dt="2022-12-10T03:42:01.532" v="726" actId="20577"/>
          <ac:spMkLst>
            <pc:docMk/>
            <pc:sldMk cId="3127981937" sldId="261"/>
            <ac:spMk id="4" creationId="{13DFA1EE-C4EE-1BDC-885A-610B74A09866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3:41:48.875" v="723"/>
          <ac:spMkLst>
            <pc:docMk/>
            <pc:sldMk cId="3127981937" sldId="261"/>
            <ac:spMk id="6" creationId="{29DC5A77-10C9-4ECF-B7EB-8D917F36A9EE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3:33:48.018" v="667"/>
          <ac:spMkLst>
            <pc:docMk/>
            <pc:sldMk cId="3127981937" sldId="261"/>
            <ac:spMk id="7" creationId="{66B332A4-D438-4773-A77F-5ED49A448D9D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0:03:31.283" v="26"/>
          <ac:spMkLst>
            <pc:docMk/>
            <pc:sldMk cId="3127981937" sldId="261"/>
            <ac:spMk id="8" creationId="{E9AA9F65-94B8-41A5-A7FF-23D2CFB116BB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3:33:48.018" v="667"/>
          <ac:spMkLst>
            <pc:docMk/>
            <pc:sldMk cId="3127981937" sldId="261"/>
            <ac:spMk id="9" creationId="{DF9AD32D-FF05-44F4-BD4D-9CEE89B71EB9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0:03:31.283" v="26"/>
          <ac:spMkLst>
            <pc:docMk/>
            <pc:sldMk cId="3127981937" sldId="261"/>
            <ac:spMk id="10" creationId="{7E8B0F8E-3F6C-4541-B9C1-774D80A08834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3:41:48.875" v="723"/>
          <ac:spMkLst>
            <pc:docMk/>
            <pc:sldMk cId="3127981937" sldId="261"/>
            <ac:spMk id="11" creationId="{2FFE28B5-FB16-49A9-B851-3C35FAC0CACB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0:03:31.283" v="26"/>
          <ac:spMkLst>
            <pc:docMk/>
            <pc:sldMk cId="3127981937" sldId="261"/>
            <ac:spMk id="12" creationId="{7A45F5BC-32D1-41CD-B270-C46F18CA1ACC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3:41:48.875" v="723"/>
          <ac:spMkLst>
            <pc:docMk/>
            <pc:sldMk cId="3127981937" sldId="261"/>
            <ac:spMk id="13" creationId="{01014442-855A-4E0F-8D09-C314661A48B9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0:03:31.283" v="26"/>
          <ac:spMkLst>
            <pc:docMk/>
            <pc:sldMk cId="3127981937" sldId="261"/>
            <ac:spMk id="14" creationId="{CE57EE13-72B0-4FFA-ACE1-EBDE89340E47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3:41:48.875" v="723"/>
          <ac:spMkLst>
            <pc:docMk/>
            <pc:sldMk cId="3127981937" sldId="261"/>
            <ac:spMk id="15" creationId="{9B1ABF09-86CF-414E-88A5-2B84CC7232A9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0:03:31.283" v="26"/>
          <ac:spMkLst>
            <pc:docMk/>
            <pc:sldMk cId="3127981937" sldId="261"/>
            <ac:spMk id="16" creationId="{34BFB7C5-23B6-4047-BF5E-F9EEBB437CD0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3:41:48.875" v="723"/>
          <ac:spMkLst>
            <pc:docMk/>
            <pc:sldMk cId="3127981937" sldId="261"/>
            <ac:spMk id="17" creationId="{3FE91770-CDBB-4D24-94E5-AD484F36CE87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0:03:31.283" v="26"/>
          <ac:spMkLst>
            <pc:docMk/>
            <pc:sldMk cId="3127981937" sldId="261"/>
            <ac:spMk id="18" creationId="{D37DA931-62D6-4B32-9103-84C0960AEA6D}"/>
          </ac:spMkLst>
        </pc:spChg>
        <pc:spChg chg="add">
          <ac:chgData name="Priyanka Padinam" userId="S::padinam.p@northeastern.edu::6c2d8bf4-4794-416e-9e42-462b0f68a363" providerId="AD" clId="Web-{9102B68E-20C5-4E03-922E-9E3AC1ACE3DF}" dt="2022-12-10T03:41:48.891" v="724"/>
          <ac:spMkLst>
            <pc:docMk/>
            <pc:sldMk cId="3127981937" sldId="261"/>
            <ac:spMk id="19" creationId="{80516254-1D9F-4F3A-9870-3A3280BE2BFE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0:03:31.283" v="26"/>
          <ac:spMkLst>
            <pc:docMk/>
            <pc:sldMk cId="3127981937" sldId="261"/>
            <ac:spMk id="20" creationId="{4695E140-9B6E-43E9-B17E-CDFE3FCA8AFB}"/>
          </ac:spMkLst>
        </pc:spChg>
        <pc:spChg chg="add">
          <ac:chgData name="Priyanka Padinam" userId="S::padinam.p@northeastern.edu::6c2d8bf4-4794-416e-9e42-462b0f68a363" providerId="AD" clId="Web-{9102B68E-20C5-4E03-922E-9E3AC1ACE3DF}" dt="2022-12-10T03:41:48.891" v="724"/>
          <ac:spMkLst>
            <pc:docMk/>
            <pc:sldMk cId="3127981937" sldId="261"/>
            <ac:spMk id="21" creationId="{FC14672B-27A5-4CDA-ABAF-5E4CF4B41C23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0:03:31.283" v="26"/>
          <ac:spMkLst>
            <pc:docMk/>
            <pc:sldMk cId="3127981937" sldId="261"/>
            <ac:spMk id="22" creationId="{FBC3CD9F-A361-4496-A6E0-24338B2A6901}"/>
          </ac:spMkLst>
        </pc:spChg>
        <pc:spChg chg="add">
          <ac:chgData name="Priyanka Padinam" userId="S::padinam.p@northeastern.edu::6c2d8bf4-4794-416e-9e42-462b0f68a363" providerId="AD" clId="Web-{9102B68E-20C5-4E03-922E-9E3AC1ACE3DF}" dt="2022-12-10T03:41:48.891" v="724"/>
          <ac:spMkLst>
            <pc:docMk/>
            <pc:sldMk cId="3127981937" sldId="261"/>
            <ac:spMk id="24" creationId="{9A206779-5C74-4555-94BC-5845C92EC3A8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0:03:31.267" v="25"/>
          <ac:spMkLst>
            <pc:docMk/>
            <pc:sldMk cId="3127981937" sldId="261"/>
            <ac:spMk id="27" creationId="{E9AA9F65-94B8-41A5-A7FF-23D2CFB116BB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0:03:31.267" v="25"/>
          <ac:spMkLst>
            <pc:docMk/>
            <pc:sldMk cId="3127981937" sldId="261"/>
            <ac:spMk id="29" creationId="{7E8B0F8E-3F6C-4541-B9C1-774D80A08834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0:03:31.267" v="25"/>
          <ac:spMkLst>
            <pc:docMk/>
            <pc:sldMk cId="3127981937" sldId="261"/>
            <ac:spMk id="31" creationId="{7A45F5BC-32D1-41CD-B270-C46F18CA1ACC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0:03:31.267" v="25"/>
          <ac:spMkLst>
            <pc:docMk/>
            <pc:sldMk cId="3127981937" sldId="261"/>
            <ac:spMk id="33" creationId="{CE57EE13-72B0-4FFA-ACE1-EBDE89340E47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0:03:31.267" v="25"/>
          <ac:spMkLst>
            <pc:docMk/>
            <pc:sldMk cId="3127981937" sldId="261"/>
            <ac:spMk id="35" creationId="{DA182162-B517-4B41-B039-339F87FAE1D0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0:03:31.267" v="25"/>
          <ac:spMkLst>
            <pc:docMk/>
            <pc:sldMk cId="3127981937" sldId="261"/>
            <ac:spMk id="37" creationId="{49B5AD54-1E68-4239-A6AF-FE0F49BB8367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0:04:57.035" v="31"/>
          <ac:spMkLst>
            <pc:docMk/>
            <pc:sldMk cId="3127981937" sldId="261"/>
            <ac:spMk id="39" creationId="{EEABD997-5EF9-4E9B-AFBB-F6DFAAF3ADF0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0:04:57.035" v="31"/>
          <ac:spMkLst>
            <pc:docMk/>
            <pc:sldMk cId="3127981937" sldId="261"/>
            <ac:spMk id="40" creationId="{E9AA9F65-94B8-41A5-A7FF-23D2CFB116BB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0:04:57.035" v="31"/>
          <ac:spMkLst>
            <pc:docMk/>
            <pc:sldMk cId="3127981937" sldId="261"/>
            <ac:spMk id="41" creationId="{E9AB5EE6-A047-4B18-B998-D46DF3CC36FE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0:04:57.035" v="31"/>
          <ac:spMkLst>
            <pc:docMk/>
            <pc:sldMk cId="3127981937" sldId="261"/>
            <ac:spMk id="42" creationId="{7E8B0F8E-3F6C-4541-B9C1-774D80A08834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0:04:57.035" v="31"/>
          <ac:spMkLst>
            <pc:docMk/>
            <pc:sldMk cId="3127981937" sldId="261"/>
            <ac:spMk id="43" creationId="{7A45F5BC-32D1-41CD-B270-C46F18CA1ACC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0:04:57.035" v="31"/>
          <ac:spMkLst>
            <pc:docMk/>
            <pc:sldMk cId="3127981937" sldId="261"/>
            <ac:spMk id="44" creationId="{CE57EE13-72B0-4FFA-ACE1-EBDE89340E47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0:04:57.035" v="31"/>
          <ac:spMkLst>
            <pc:docMk/>
            <pc:sldMk cId="3127981937" sldId="261"/>
            <ac:spMk id="45" creationId="{328C565D-A991-4381-AC37-76A58A4A128F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0:04:57.035" v="31"/>
          <ac:spMkLst>
            <pc:docMk/>
            <pc:sldMk cId="3127981937" sldId="261"/>
            <ac:spMk id="46" creationId="{B7180431-F4DE-415D-BCBB-9316423C37C1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0:04:57.019" v="30"/>
          <ac:spMkLst>
            <pc:docMk/>
            <pc:sldMk cId="3127981937" sldId="261"/>
            <ac:spMk id="51" creationId="{E9AA9F65-94B8-41A5-A7FF-23D2CFB116BB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0:04:57.019" v="30"/>
          <ac:spMkLst>
            <pc:docMk/>
            <pc:sldMk cId="3127981937" sldId="261"/>
            <ac:spMk id="53" creationId="{7E8B0F8E-3F6C-4541-B9C1-774D80A08834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0:04:57.019" v="30"/>
          <ac:spMkLst>
            <pc:docMk/>
            <pc:sldMk cId="3127981937" sldId="261"/>
            <ac:spMk id="55" creationId="{7A45F5BC-32D1-41CD-B270-C46F18CA1ACC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0:04:57.019" v="30"/>
          <ac:spMkLst>
            <pc:docMk/>
            <pc:sldMk cId="3127981937" sldId="261"/>
            <ac:spMk id="57" creationId="{CE57EE13-72B0-4FFA-ACE1-EBDE89340E47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0:04:57.019" v="30"/>
          <ac:spMkLst>
            <pc:docMk/>
            <pc:sldMk cId="3127981937" sldId="261"/>
            <ac:spMk id="59" creationId="{F6FF103D-65A5-496A-9B61-995A9F81E683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0:04:57.019" v="30"/>
          <ac:spMkLst>
            <pc:docMk/>
            <pc:sldMk cId="3127981937" sldId="261"/>
            <ac:spMk id="61" creationId="{2DFDD496-1EBA-4A1D-A7EF-C3175608D3EF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0:05:07.488" v="32"/>
          <ac:spMkLst>
            <pc:docMk/>
            <pc:sldMk cId="3127981937" sldId="261"/>
            <ac:spMk id="63" creationId="{F5549486-A8CA-4D47-92EC-B95E900CAEBD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0:05:07.488" v="32"/>
          <ac:spMkLst>
            <pc:docMk/>
            <pc:sldMk cId="3127981937" sldId="261"/>
            <ac:spMk id="64" creationId="{E9AA9F65-94B8-41A5-A7FF-23D2CFB116BB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0:05:07.488" v="32"/>
          <ac:spMkLst>
            <pc:docMk/>
            <pc:sldMk cId="3127981937" sldId="261"/>
            <ac:spMk id="65" creationId="{7E8B0F8E-3F6C-4541-B9C1-774D80A08834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0:05:07.488" v="32"/>
          <ac:spMkLst>
            <pc:docMk/>
            <pc:sldMk cId="3127981937" sldId="261"/>
            <ac:spMk id="66" creationId="{7A45F5BC-32D1-41CD-B270-C46F18CA1ACC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0:05:07.488" v="32"/>
          <ac:spMkLst>
            <pc:docMk/>
            <pc:sldMk cId="3127981937" sldId="261"/>
            <ac:spMk id="67" creationId="{CE57EE13-72B0-4FFA-ACE1-EBDE89340E47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0:05:07.488" v="32"/>
          <ac:spMkLst>
            <pc:docMk/>
            <pc:sldMk cId="3127981937" sldId="261"/>
            <ac:spMk id="68" creationId="{D7834585-F49B-43A2-9226-38EBB9CE6345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0:05:07.488" v="32"/>
          <ac:spMkLst>
            <pc:docMk/>
            <pc:sldMk cId="3127981937" sldId="261"/>
            <ac:spMk id="69" creationId="{A94003D5-55DD-4968-8D94-E9705D54AEA6}"/>
          </ac:spMkLst>
        </pc:spChg>
        <pc:picChg chg="add del mod">
          <ac:chgData name="Priyanka Padinam" userId="S::padinam.p@northeastern.edu::6c2d8bf4-4794-416e-9e42-462b0f68a363" providerId="AD" clId="Web-{9102B68E-20C5-4E03-922E-9E3AC1ACE3DF}" dt="2022-12-10T03:52:33.704" v="758"/>
          <ac:picMkLst>
            <pc:docMk/>
            <pc:sldMk cId="3127981937" sldId="261"/>
            <ac:picMk id="5" creationId="{5BFD4593-AA81-B2E9-0872-82032094300D}"/>
          </ac:picMkLst>
        </pc:picChg>
        <pc:picChg chg="add mod">
          <ac:chgData name="Priyanka Padinam" userId="S::padinam.p@northeastern.edu::6c2d8bf4-4794-416e-9e42-462b0f68a363" providerId="AD" clId="Web-{9102B68E-20C5-4E03-922E-9E3AC1ACE3DF}" dt="2022-12-10T03:54:41.805" v="760" actId="1076"/>
          <ac:picMkLst>
            <pc:docMk/>
            <pc:sldMk cId="3127981937" sldId="261"/>
            <ac:picMk id="25" creationId="{81C7345E-8D18-0483-C9E8-89586AE99FC9}"/>
          </ac:picMkLst>
        </pc:picChg>
        <pc:cxnChg chg="add">
          <ac:chgData name="Priyanka Padinam" userId="S::padinam.p@northeastern.edu::6c2d8bf4-4794-416e-9e42-462b0f68a363" providerId="AD" clId="Web-{9102B68E-20C5-4E03-922E-9E3AC1ACE3DF}" dt="2022-12-10T03:41:48.891" v="724"/>
          <ac:cxnSpMkLst>
            <pc:docMk/>
            <pc:sldMk cId="3127981937" sldId="261"/>
            <ac:cxnSpMk id="23" creationId="{8D89589C-2C90-4407-A995-05EC3DD7AB14}"/>
          </ac:cxnSpMkLst>
        </pc:cxnChg>
      </pc:sldChg>
      <pc:sldChg chg="addSp delSp modSp new mod ord modMedia setBg modClrScheme addAnim delDesignElem chgLayout">
        <pc:chgData name="Priyanka Padinam" userId="S::padinam.p@northeastern.edu::6c2d8bf4-4794-416e-9e42-462b0f68a363" providerId="AD" clId="Web-{9102B68E-20C5-4E03-922E-9E3AC1ACE3DF}" dt="2022-12-10T03:58:15.311" v="764" actId="1076"/>
        <pc:sldMkLst>
          <pc:docMk/>
          <pc:sldMk cId="309013367" sldId="262"/>
        </pc:sldMkLst>
        <pc:spChg chg="mod ord">
          <ac:chgData name="Priyanka Padinam" userId="S::padinam.p@northeastern.edu::6c2d8bf4-4794-416e-9e42-462b0f68a363" providerId="AD" clId="Web-{9102B68E-20C5-4E03-922E-9E3AC1ACE3DF}" dt="2022-12-10T03:42:18.266" v="730"/>
          <ac:spMkLst>
            <pc:docMk/>
            <pc:sldMk cId="309013367" sldId="262"/>
            <ac:spMk id="2" creationId="{1D198804-AEF2-6E1C-20C2-9AB581E0B109}"/>
          </ac:spMkLst>
        </pc:spChg>
        <pc:spChg chg="mod ord">
          <ac:chgData name="Priyanka Padinam" userId="S::padinam.p@northeastern.edu::6c2d8bf4-4794-416e-9e42-462b0f68a363" providerId="AD" clId="Web-{9102B68E-20C5-4E03-922E-9E3AC1ACE3DF}" dt="2022-12-10T03:56:32.043" v="762" actId="20577"/>
          <ac:spMkLst>
            <pc:docMk/>
            <pc:sldMk cId="309013367" sldId="262"/>
            <ac:spMk id="3" creationId="{A7D2DB7A-D3A3-FC59-6EB3-B43CB0188BEA}"/>
          </ac:spMkLst>
        </pc:spChg>
        <pc:spChg chg="add">
          <ac:chgData name="Priyanka Padinam" userId="S::padinam.p@northeastern.edu::6c2d8bf4-4794-416e-9e42-462b0f68a363" providerId="AD" clId="Web-{9102B68E-20C5-4E03-922E-9E3AC1ACE3DF}" dt="2022-12-10T03:42:18.266" v="730"/>
          <ac:spMkLst>
            <pc:docMk/>
            <pc:sldMk cId="309013367" sldId="262"/>
            <ac:spMk id="8" creationId="{681577AD-DA5F-48B3-8FB9-5199BA9EE681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2:16:37.953" v="254"/>
          <ac:spMkLst>
            <pc:docMk/>
            <pc:sldMk cId="309013367" sldId="262"/>
            <ac:spMk id="9" creationId="{5E39A796-BE83-48B1-B33F-35C4A32AAB57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2:16:37.953" v="254"/>
          <ac:spMkLst>
            <pc:docMk/>
            <pc:sldMk cId="309013367" sldId="262"/>
            <ac:spMk id="11" creationId="{72F84B47-E267-4194-8194-831DB7B5547F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3:33:48.018" v="667"/>
          <ac:spMkLst>
            <pc:docMk/>
            <pc:sldMk cId="309013367" sldId="262"/>
            <ac:spMk id="16" creationId="{CEB41C5C-0F34-4DDA-9D7C-5E717F35F60C}"/>
          </ac:spMkLst>
        </pc:spChg>
        <pc:picChg chg="add del mod">
          <ac:chgData name="Priyanka Padinam" userId="S::padinam.p@northeastern.edu::6c2d8bf4-4794-416e-9e42-462b0f68a363" providerId="AD" clId="Web-{9102B68E-20C5-4E03-922E-9E3AC1ACE3DF}" dt="2022-12-10T02:15:00.826" v="245"/>
          <ac:picMkLst>
            <pc:docMk/>
            <pc:sldMk cId="309013367" sldId="262"/>
            <ac:picMk id="4" creationId="{EDD97E29-1679-4066-92FF-AE33ED4E2F8E}"/>
          </ac:picMkLst>
        </pc:picChg>
        <pc:picChg chg="add del mod">
          <ac:chgData name="Priyanka Padinam" userId="S::padinam.p@northeastern.edu::6c2d8bf4-4794-416e-9e42-462b0f68a363" providerId="AD" clId="Web-{9102B68E-20C5-4E03-922E-9E3AC1ACE3DF}" dt="2022-12-10T02:21:38.543" v="256"/>
          <ac:picMkLst>
            <pc:docMk/>
            <pc:sldMk cId="309013367" sldId="262"/>
            <ac:picMk id="5" creationId="{B96E4365-25A5-EA34-3905-192ADF0AA39E}"/>
          </ac:picMkLst>
        </pc:picChg>
        <pc:picChg chg="add mod">
          <ac:chgData name="Priyanka Padinam" userId="S::padinam.p@northeastern.edu::6c2d8bf4-4794-416e-9e42-462b0f68a363" providerId="AD" clId="Web-{9102B68E-20C5-4E03-922E-9E3AC1ACE3DF}" dt="2022-12-10T03:42:18.266" v="730"/>
          <ac:picMkLst>
            <pc:docMk/>
            <pc:sldMk cId="309013367" sldId="262"/>
            <ac:picMk id="6" creationId="{CE4480BA-935D-81D2-8525-5A956E1E2725}"/>
          </ac:picMkLst>
        </pc:picChg>
        <pc:picChg chg="add mod">
          <ac:chgData name="Priyanka Padinam" userId="S::padinam.p@northeastern.edu::6c2d8bf4-4794-416e-9e42-462b0f68a363" providerId="AD" clId="Web-{9102B68E-20C5-4E03-922E-9E3AC1ACE3DF}" dt="2022-12-10T03:58:15.311" v="764" actId="1076"/>
          <ac:picMkLst>
            <pc:docMk/>
            <pc:sldMk cId="309013367" sldId="262"/>
            <ac:picMk id="7" creationId="{D43FD0E0-8B5F-8A65-B8CC-22FBAD4FACB5}"/>
          </ac:picMkLst>
        </pc:picChg>
        <pc:cxnChg chg="add del">
          <ac:chgData name="Priyanka Padinam" userId="S::padinam.p@northeastern.edu::6c2d8bf4-4794-416e-9e42-462b0f68a363" providerId="AD" clId="Web-{9102B68E-20C5-4E03-922E-9E3AC1ACE3DF}" dt="2022-12-10T03:33:48.018" v="667"/>
          <ac:cxnSpMkLst>
            <pc:docMk/>
            <pc:sldMk cId="309013367" sldId="262"/>
            <ac:cxnSpMk id="18" creationId="{57E1E5E6-F385-4E9C-B201-BA5BDE5CAD52}"/>
          </ac:cxnSpMkLst>
        </pc:cxnChg>
      </pc:sldChg>
      <pc:sldChg chg="modSp mod modClrScheme chgLayout">
        <pc:chgData name="Priyanka Padinam" userId="S::padinam.p@northeastern.edu::6c2d8bf4-4794-416e-9e42-462b0f68a363" providerId="AD" clId="Web-{9102B68E-20C5-4E03-922E-9E3AC1ACE3DF}" dt="2022-12-10T03:41:01.718" v="717" actId="20577"/>
        <pc:sldMkLst>
          <pc:docMk/>
          <pc:sldMk cId="1066970933" sldId="263"/>
        </pc:sldMkLst>
        <pc:spChg chg="mod ord">
          <ac:chgData name="Priyanka Padinam" userId="S::padinam.p@northeastern.edu::6c2d8bf4-4794-416e-9e42-462b0f68a363" providerId="AD" clId="Web-{9102B68E-20C5-4E03-922E-9E3AC1ACE3DF}" dt="2022-12-10T03:34:55.863" v="671"/>
          <ac:spMkLst>
            <pc:docMk/>
            <pc:sldMk cId="1066970933" sldId="263"/>
            <ac:spMk id="2" creationId="{3D4F1A76-41B0-A160-09D1-EA5552EB9B5E}"/>
          </ac:spMkLst>
        </pc:spChg>
        <pc:spChg chg="mod">
          <ac:chgData name="Priyanka Padinam" userId="S::padinam.p@northeastern.edu::6c2d8bf4-4794-416e-9e42-462b0f68a363" providerId="AD" clId="Web-{9102B68E-20C5-4E03-922E-9E3AC1ACE3DF}" dt="2022-12-10T03:41:01.718" v="717" actId="20577"/>
          <ac:spMkLst>
            <pc:docMk/>
            <pc:sldMk cId="1066970933" sldId="263"/>
            <ac:spMk id="7" creationId="{37F393ED-705F-9836-F05E-E8D7AB403B6C}"/>
          </ac:spMkLst>
        </pc:spChg>
        <pc:spChg chg="mod ord">
          <ac:chgData name="Priyanka Padinam" userId="S::padinam.p@northeastern.edu::6c2d8bf4-4794-416e-9e42-462b0f68a363" providerId="AD" clId="Web-{9102B68E-20C5-4E03-922E-9E3AC1ACE3DF}" dt="2022-12-10T03:40:37.982" v="712" actId="20577"/>
          <ac:spMkLst>
            <pc:docMk/>
            <pc:sldMk cId="1066970933" sldId="263"/>
            <ac:spMk id="9" creationId="{5C7B8717-AB1E-5FBB-7674-B74BDF359295}"/>
          </ac:spMkLst>
        </pc:spChg>
        <pc:spChg chg="mod ord">
          <ac:chgData name="Priyanka Padinam" userId="S::padinam.p@northeastern.edu::6c2d8bf4-4794-416e-9e42-462b0f68a363" providerId="AD" clId="Web-{9102B68E-20C5-4E03-922E-9E3AC1ACE3DF}" dt="2022-12-10T03:40:28.873" v="710" actId="20577"/>
          <ac:spMkLst>
            <pc:docMk/>
            <pc:sldMk cId="1066970933" sldId="263"/>
            <ac:spMk id="11" creationId="{20223FFF-B67F-FCF8-FBFF-3EC6E3B85C63}"/>
          </ac:spMkLst>
        </pc:spChg>
      </pc:sldChg>
      <pc:sldChg chg="modSp new mod modClrScheme chgLayout">
        <pc:chgData name="Priyanka Padinam" userId="S::padinam.p@northeastern.edu::6c2d8bf4-4794-416e-9e42-462b0f68a363" providerId="AD" clId="Web-{9102B68E-20C5-4E03-922E-9E3AC1ACE3DF}" dt="2022-12-10T04:38:42.983" v="839" actId="1076"/>
        <pc:sldMkLst>
          <pc:docMk/>
          <pc:sldMk cId="209736163" sldId="264"/>
        </pc:sldMkLst>
        <pc:spChg chg="mod ord">
          <ac:chgData name="Priyanka Padinam" userId="S::padinam.p@northeastern.edu::6c2d8bf4-4794-416e-9e42-462b0f68a363" providerId="AD" clId="Web-{9102B68E-20C5-4E03-922E-9E3AC1ACE3DF}" dt="2022-12-10T03:34:55.863" v="671"/>
          <ac:spMkLst>
            <pc:docMk/>
            <pc:sldMk cId="209736163" sldId="264"/>
            <ac:spMk id="2" creationId="{67000202-2939-8231-AB41-CBAA33BBC6CC}"/>
          </ac:spMkLst>
        </pc:spChg>
        <pc:spChg chg="mod ord">
          <ac:chgData name="Priyanka Padinam" userId="S::padinam.p@northeastern.edu::6c2d8bf4-4794-416e-9e42-462b0f68a363" providerId="AD" clId="Web-{9102B68E-20C5-4E03-922E-9E3AC1ACE3DF}" dt="2022-12-10T03:34:55.863" v="671"/>
          <ac:spMkLst>
            <pc:docMk/>
            <pc:sldMk cId="209736163" sldId="264"/>
            <ac:spMk id="3" creationId="{647EDF18-2EF9-75B3-F7C2-7E4DE7070C09}"/>
          </ac:spMkLst>
        </pc:spChg>
        <pc:spChg chg="mod">
          <ac:chgData name="Priyanka Padinam" userId="S::padinam.p@northeastern.edu::6c2d8bf4-4794-416e-9e42-462b0f68a363" providerId="AD" clId="Web-{9102B68E-20C5-4E03-922E-9E3AC1ACE3DF}" dt="2022-12-10T04:38:30.889" v="837" actId="1076"/>
          <ac:spMkLst>
            <pc:docMk/>
            <pc:sldMk cId="209736163" sldId="264"/>
            <ac:spMk id="4" creationId="{D2579683-8E00-6619-EEE5-1710F664C5C2}"/>
          </ac:spMkLst>
        </pc:spChg>
        <pc:spChg chg="mod">
          <ac:chgData name="Priyanka Padinam" userId="S::padinam.p@northeastern.edu::6c2d8bf4-4794-416e-9e42-462b0f68a363" providerId="AD" clId="Web-{9102B68E-20C5-4E03-922E-9E3AC1ACE3DF}" dt="2022-12-10T04:38:26.608" v="836" actId="1076"/>
          <ac:spMkLst>
            <pc:docMk/>
            <pc:sldMk cId="209736163" sldId="264"/>
            <ac:spMk id="5" creationId="{C30CEA7C-BFD0-FD5F-A180-94C8D15BCB0C}"/>
          </ac:spMkLst>
        </pc:spChg>
        <pc:graphicFrameChg chg="mod">
          <ac:chgData name="Priyanka Padinam" userId="S::padinam.p@northeastern.edu::6c2d8bf4-4794-416e-9e42-462b0f68a363" providerId="AD" clId="Web-{9102B68E-20C5-4E03-922E-9E3AC1ACE3DF}" dt="2022-12-10T04:38:35.874" v="838" actId="1076"/>
          <ac:graphicFrameMkLst>
            <pc:docMk/>
            <pc:sldMk cId="209736163" sldId="264"/>
            <ac:graphicFrameMk id="7" creationId="{44645C19-5C4E-36B2-4ED2-462BF174AB55}"/>
          </ac:graphicFrameMkLst>
        </pc:graphicFrameChg>
        <pc:graphicFrameChg chg="mod modGraphic">
          <ac:chgData name="Priyanka Padinam" userId="S::padinam.p@northeastern.edu::6c2d8bf4-4794-416e-9e42-462b0f68a363" providerId="AD" clId="Web-{9102B68E-20C5-4E03-922E-9E3AC1ACE3DF}" dt="2022-12-10T04:38:42.983" v="839" actId="1076"/>
          <ac:graphicFrameMkLst>
            <pc:docMk/>
            <pc:sldMk cId="209736163" sldId="264"/>
            <ac:graphicFrameMk id="9" creationId="{91595AEF-2D03-CBD9-5124-0D462A9C743C}"/>
          </ac:graphicFrameMkLst>
        </pc:graphicFrameChg>
      </pc:sldChg>
      <pc:sldChg chg="addSp delSp modSp new mod modMedia setBg modClrScheme addAnim chgLayout">
        <pc:chgData name="Priyanka Padinam" userId="S::padinam.p@northeastern.edu::6c2d8bf4-4794-416e-9e42-462b0f68a363" providerId="AD" clId="Web-{9102B68E-20C5-4E03-922E-9E3AC1ACE3DF}" dt="2022-12-10T04:17:24.838" v="786" actId="1076"/>
        <pc:sldMkLst>
          <pc:docMk/>
          <pc:sldMk cId="2920777060" sldId="265"/>
        </pc:sldMkLst>
        <pc:spChg chg="mod ord">
          <ac:chgData name="Priyanka Padinam" userId="S::padinam.p@northeastern.edu::6c2d8bf4-4794-416e-9e42-462b0f68a363" providerId="AD" clId="Web-{9102B68E-20C5-4E03-922E-9E3AC1ACE3DF}" dt="2022-12-10T04:12:02.680" v="778" actId="20577"/>
          <ac:spMkLst>
            <pc:docMk/>
            <pc:sldMk cId="2920777060" sldId="265"/>
            <ac:spMk id="2" creationId="{490848C1-B9FA-08CB-A0A7-D6067F29F820}"/>
          </ac:spMkLst>
        </pc:spChg>
        <pc:spChg chg="del">
          <ac:chgData name="Priyanka Padinam" userId="S::padinam.p@northeastern.edu::6c2d8bf4-4794-416e-9e42-462b0f68a363" providerId="AD" clId="Web-{9102B68E-20C5-4E03-922E-9E3AC1ACE3DF}" dt="2022-12-10T02:51:17.680" v="303"/>
          <ac:spMkLst>
            <pc:docMk/>
            <pc:sldMk cId="2920777060" sldId="265"/>
            <ac:spMk id="3" creationId="{8A4CB8D6-44E1-CA84-212C-7482E7C26FA5}"/>
          </ac:spMkLst>
        </pc:spChg>
        <pc:spChg chg="add del mod">
          <ac:chgData name="Priyanka Padinam" userId="S::padinam.p@northeastern.edu::6c2d8bf4-4794-416e-9e42-462b0f68a363" providerId="AD" clId="Web-{9102B68E-20C5-4E03-922E-9E3AC1ACE3DF}" dt="2022-12-10T03:06:31.372" v="363"/>
          <ac:spMkLst>
            <pc:docMk/>
            <pc:sldMk cId="2920777060" sldId="265"/>
            <ac:spMk id="6" creationId="{CFDA2E15-FC4C-6FB7-B3A5-0E647F48F0C3}"/>
          </ac:spMkLst>
        </pc:spChg>
        <pc:spChg chg="add mod">
          <ac:chgData name="Priyanka Padinam" userId="S::padinam.p@northeastern.edu::6c2d8bf4-4794-416e-9e42-462b0f68a363" providerId="AD" clId="Web-{9102B68E-20C5-4E03-922E-9E3AC1ACE3DF}" dt="2022-12-10T03:22:18.440" v="512" actId="20577"/>
          <ac:spMkLst>
            <pc:docMk/>
            <pc:sldMk cId="2920777060" sldId="265"/>
            <ac:spMk id="7" creationId="{FC853054-DABE-5778-C31C-5633C26F1C30}"/>
          </ac:spMkLst>
        </pc:spChg>
        <pc:spChg chg="add mod">
          <ac:chgData name="Priyanka Padinam" userId="S::padinam.p@northeastern.edu::6c2d8bf4-4794-416e-9e42-462b0f68a363" providerId="AD" clId="Web-{9102B68E-20C5-4E03-922E-9E3AC1ACE3DF}" dt="2022-12-10T04:12:07.963" v="779" actId="20577"/>
          <ac:spMkLst>
            <pc:docMk/>
            <pc:sldMk cId="2920777060" sldId="265"/>
            <ac:spMk id="8" creationId="{E0039E57-9423-CF00-78BE-BBA547B6BA76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2:52:04.353" v="309"/>
          <ac:spMkLst>
            <pc:docMk/>
            <pc:sldMk cId="2920777060" sldId="265"/>
            <ac:spMk id="9" creationId="{AECF3163-CDC3-7C3B-793E-D827AEC9B2D0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2:51:55.290" v="307"/>
          <ac:spMkLst>
            <pc:docMk/>
            <pc:sldMk cId="2920777060" sldId="265"/>
            <ac:spMk id="10" creationId="{D4771268-CB57-404A-9271-370EB28F6090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2:52:04.353" v="309"/>
          <ac:spMkLst>
            <pc:docMk/>
            <pc:sldMk cId="2920777060" sldId="265"/>
            <ac:spMk id="12" creationId="{5E39A796-BE83-48B1-B33F-35C4A32AAB57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2:52:04.353" v="309"/>
          <ac:spMkLst>
            <pc:docMk/>
            <pc:sldMk cId="2920777060" sldId="265"/>
            <ac:spMk id="14" creationId="{72F84B47-E267-4194-8194-831DB7B5547F}"/>
          </ac:spMkLst>
        </pc:spChg>
        <pc:picChg chg="add mod ord">
          <ac:chgData name="Priyanka Padinam" userId="S::padinam.p@northeastern.edu::6c2d8bf4-4794-416e-9e42-462b0f68a363" providerId="AD" clId="Web-{9102B68E-20C5-4E03-922E-9E3AC1ACE3DF}" dt="2022-12-10T04:13:12.339" v="784" actId="1076"/>
          <ac:picMkLst>
            <pc:docMk/>
            <pc:sldMk cId="2920777060" sldId="265"/>
            <ac:picMk id="5" creationId="{6027F0FA-E33D-3D27-01E0-C795A741B9F0}"/>
          </ac:picMkLst>
        </pc:picChg>
        <pc:picChg chg="add mod">
          <ac:chgData name="Priyanka Padinam" userId="S::padinam.p@northeastern.edu::6c2d8bf4-4794-416e-9e42-462b0f68a363" providerId="AD" clId="Web-{9102B68E-20C5-4E03-922E-9E3AC1ACE3DF}" dt="2022-12-10T04:17:24.838" v="786" actId="1076"/>
          <ac:picMkLst>
            <pc:docMk/>
            <pc:sldMk cId="2920777060" sldId="265"/>
            <ac:picMk id="11" creationId="{CCB37FA6-F30E-6281-6D72-BED499E2FDDE}"/>
          </ac:picMkLst>
        </pc:picChg>
      </pc:sldChg>
      <pc:sldChg chg="modSp mod modClrScheme chgLayout">
        <pc:chgData name="Priyanka Padinam" userId="S::padinam.p@northeastern.edu::6c2d8bf4-4794-416e-9e42-462b0f68a363" providerId="AD" clId="Web-{9102B68E-20C5-4E03-922E-9E3AC1ACE3DF}" dt="2022-12-10T03:41:25.093" v="721" actId="20577"/>
        <pc:sldMkLst>
          <pc:docMk/>
          <pc:sldMk cId="3048080196" sldId="266"/>
        </pc:sldMkLst>
        <pc:spChg chg="mod ord">
          <ac:chgData name="Priyanka Padinam" userId="S::padinam.p@northeastern.edu::6c2d8bf4-4794-416e-9e42-462b0f68a363" providerId="AD" clId="Web-{9102B68E-20C5-4E03-922E-9E3AC1ACE3DF}" dt="2022-12-10T03:41:25.093" v="721" actId="20577"/>
          <ac:spMkLst>
            <pc:docMk/>
            <pc:sldMk cId="3048080196" sldId="266"/>
            <ac:spMk id="2" creationId="{507D22E6-BAB2-1CAD-0F90-016AB97A159A}"/>
          </ac:spMkLst>
        </pc:spChg>
        <pc:spChg chg="mod ord">
          <ac:chgData name="Priyanka Padinam" userId="S::padinam.p@northeastern.edu::6c2d8bf4-4794-416e-9e42-462b0f68a363" providerId="AD" clId="Web-{9102B68E-20C5-4E03-922E-9E3AC1ACE3DF}" dt="2022-12-10T03:41:17.109" v="719" actId="20577"/>
          <ac:spMkLst>
            <pc:docMk/>
            <pc:sldMk cId="3048080196" sldId="266"/>
            <ac:spMk id="4" creationId="{2DFB4BBC-C005-364F-6D8E-8BC4E48F6E27}"/>
          </ac:spMkLst>
        </pc:spChg>
      </pc:sldChg>
      <pc:sldChg chg="modSp mod modClrScheme chgLayout">
        <pc:chgData name="Priyanka Padinam" userId="S::padinam.p@northeastern.edu::6c2d8bf4-4794-416e-9e42-462b0f68a363" providerId="AD" clId="Web-{9102B68E-20C5-4E03-922E-9E3AC1ACE3DF}" dt="2022-12-10T04:37:38.794" v="835" actId="14100"/>
        <pc:sldMkLst>
          <pc:docMk/>
          <pc:sldMk cId="1401703084" sldId="267"/>
        </pc:sldMkLst>
        <pc:spChg chg="mod ord">
          <ac:chgData name="Priyanka Padinam" userId="S::padinam.p@northeastern.edu::6c2d8bf4-4794-416e-9e42-462b0f68a363" providerId="AD" clId="Web-{9102B68E-20C5-4E03-922E-9E3AC1ACE3DF}" dt="2022-12-10T03:34:55.863" v="671"/>
          <ac:spMkLst>
            <pc:docMk/>
            <pc:sldMk cId="1401703084" sldId="267"/>
            <ac:spMk id="5" creationId="{21E0D87E-F53D-C0BA-1F6F-09C6CF63DB5E}"/>
          </ac:spMkLst>
        </pc:spChg>
        <pc:spChg chg="mod">
          <ac:chgData name="Priyanka Padinam" userId="S::padinam.p@northeastern.edu::6c2d8bf4-4794-416e-9e42-462b0f68a363" providerId="AD" clId="Web-{9102B68E-20C5-4E03-922E-9E3AC1ACE3DF}" dt="2022-12-10T04:37:38.794" v="835" actId="14100"/>
          <ac:spMkLst>
            <pc:docMk/>
            <pc:sldMk cId="1401703084" sldId="267"/>
            <ac:spMk id="7" creationId="{75FDE343-1476-DC0D-DF6F-ABD13EC76D0C}"/>
          </ac:spMkLst>
        </pc:spChg>
      </pc:sldChg>
      <pc:sldChg chg="delSp modSp mod modClrScheme delDesignElem chgLayout">
        <pc:chgData name="Priyanka Padinam" userId="S::padinam.p@northeastern.edu::6c2d8bf4-4794-416e-9e42-462b0f68a363" providerId="AD" clId="Web-{9102B68E-20C5-4E03-922E-9E3AC1ACE3DF}" dt="2022-12-10T04:36:26.417" v="826" actId="20577"/>
        <pc:sldMkLst>
          <pc:docMk/>
          <pc:sldMk cId="2310861423" sldId="269"/>
        </pc:sldMkLst>
        <pc:spChg chg="mod ord">
          <ac:chgData name="Priyanka Padinam" userId="S::padinam.p@northeastern.edu::6c2d8bf4-4794-416e-9e42-462b0f68a363" providerId="AD" clId="Web-{9102B68E-20C5-4E03-922E-9E3AC1ACE3DF}" dt="2022-12-10T04:36:26.417" v="826" actId="20577"/>
          <ac:spMkLst>
            <pc:docMk/>
            <pc:sldMk cId="2310861423" sldId="269"/>
            <ac:spMk id="2" creationId="{2FD3A033-403B-4465-F26B-D50EB04887CA}"/>
          </ac:spMkLst>
        </pc:spChg>
        <pc:spChg chg="del">
          <ac:chgData name="Priyanka Padinam" userId="S::padinam.p@northeastern.edu::6c2d8bf4-4794-416e-9e42-462b0f68a363" providerId="AD" clId="Web-{9102B68E-20C5-4E03-922E-9E3AC1ACE3DF}" dt="2022-12-10T03:33:48.018" v="667"/>
          <ac:spMkLst>
            <pc:docMk/>
            <pc:sldMk cId="2310861423" sldId="269"/>
            <ac:spMk id="17" creationId="{A5711A0E-A428-4ED1-96CB-33D69FD842E4}"/>
          </ac:spMkLst>
        </pc:spChg>
        <pc:graphicFrameChg chg="mod ord">
          <ac:chgData name="Priyanka Padinam" userId="S::padinam.p@northeastern.edu::6c2d8bf4-4794-416e-9e42-462b0f68a363" providerId="AD" clId="Web-{9102B68E-20C5-4E03-922E-9E3AC1ACE3DF}" dt="2022-12-10T04:36:20.776" v="825"/>
          <ac:graphicFrameMkLst>
            <pc:docMk/>
            <pc:sldMk cId="2310861423" sldId="269"/>
            <ac:graphicFrameMk id="10" creationId="{AF6442AE-4782-548A-FAED-3205126C3536}"/>
          </ac:graphicFrameMkLst>
        </pc:graphicFrameChg>
      </pc:sldChg>
      <pc:sldChg chg="addSp modSp mod modMedia modClrScheme addAnim chgLayout">
        <pc:chgData name="Priyanka Padinam" userId="S::padinam.p@northeastern.edu::6c2d8bf4-4794-416e-9e42-462b0f68a363" providerId="AD" clId="Web-{9102B68E-20C5-4E03-922E-9E3AC1ACE3DF}" dt="2022-12-10T04:44:25.055" v="855" actId="1076"/>
        <pc:sldMkLst>
          <pc:docMk/>
          <pc:sldMk cId="1111364472" sldId="270"/>
        </pc:sldMkLst>
        <pc:spChg chg="mod ord">
          <ac:chgData name="Priyanka Padinam" userId="S::padinam.p@northeastern.edu::6c2d8bf4-4794-416e-9e42-462b0f68a363" providerId="AD" clId="Web-{9102B68E-20C5-4E03-922E-9E3AC1ACE3DF}" dt="2022-12-10T03:34:55.863" v="671"/>
          <ac:spMkLst>
            <pc:docMk/>
            <pc:sldMk cId="1111364472" sldId="270"/>
            <ac:spMk id="2" creationId="{F2CBDD70-6644-B5A0-BA2C-E0112D477634}"/>
          </ac:spMkLst>
        </pc:spChg>
        <pc:spChg chg="mod ord">
          <ac:chgData name="Priyanka Padinam" userId="S::padinam.p@northeastern.edu::6c2d8bf4-4794-416e-9e42-462b0f68a363" providerId="AD" clId="Web-{9102B68E-20C5-4E03-922E-9E3AC1ACE3DF}" dt="2022-12-10T04:36:04.057" v="823" actId="20577"/>
          <ac:spMkLst>
            <pc:docMk/>
            <pc:sldMk cId="1111364472" sldId="270"/>
            <ac:spMk id="3" creationId="{5B4CEE55-24FB-2F4B-662B-AB7A99280566}"/>
          </ac:spMkLst>
        </pc:spChg>
        <pc:picChg chg="add mod">
          <ac:chgData name="Priyanka Padinam" userId="S::padinam.p@northeastern.edu::6c2d8bf4-4794-416e-9e42-462b0f68a363" providerId="AD" clId="Web-{9102B68E-20C5-4E03-922E-9E3AC1ACE3DF}" dt="2022-12-10T04:44:25.055" v="855" actId="1076"/>
          <ac:picMkLst>
            <pc:docMk/>
            <pc:sldMk cId="1111364472" sldId="270"/>
            <ac:picMk id="4" creationId="{3EE805BA-DCD8-EB35-E3B0-54FD7731D265}"/>
          </ac:picMkLst>
        </pc:picChg>
      </pc:sldChg>
      <pc:sldChg chg="modSp mod modClrScheme chgLayout">
        <pc:chgData name="Priyanka Padinam" userId="S::padinam.p@northeastern.edu::6c2d8bf4-4794-416e-9e42-462b0f68a363" providerId="AD" clId="Web-{9102B68E-20C5-4E03-922E-9E3AC1ACE3DF}" dt="2022-12-10T04:34:59.884" v="814" actId="1076"/>
        <pc:sldMkLst>
          <pc:docMk/>
          <pc:sldMk cId="663037708" sldId="271"/>
        </pc:sldMkLst>
        <pc:spChg chg="mod ord">
          <ac:chgData name="Priyanka Padinam" userId="S::padinam.p@northeastern.edu::6c2d8bf4-4794-416e-9e42-462b0f68a363" providerId="AD" clId="Web-{9102B68E-20C5-4E03-922E-9E3AC1ACE3DF}" dt="2022-12-10T03:34:55.863" v="671"/>
          <ac:spMkLst>
            <pc:docMk/>
            <pc:sldMk cId="663037708" sldId="271"/>
            <ac:spMk id="2" creationId="{124C0980-0085-CF2E-AADF-CA70634DBF4F}"/>
          </ac:spMkLst>
        </pc:spChg>
        <pc:spChg chg="mod">
          <ac:chgData name="Priyanka Padinam" userId="S::padinam.p@northeastern.edu::6c2d8bf4-4794-416e-9e42-462b0f68a363" providerId="AD" clId="Web-{9102B68E-20C5-4E03-922E-9E3AC1ACE3DF}" dt="2022-12-10T04:34:55.509" v="813" actId="1076"/>
          <ac:spMkLst>
            <pc:docMk/>
            <pc:sldMk cId="663037708" sldId="271"/>
            <ac:spMk id="5" creationId="{AAFBEEC2-6218-06A6-E7C4-F7027DE30B75}"/>
          </ac:spMkLst>
        </pc:spChg>
        <pc:spChg chg="mod">
          <ac:chgData name="Priyanka Padinam" userId="S::padinam.p@northeastern.edu::6c2d8bf4-4794-416e-9e42-462b0f68a363" providerId="AD" clId="Web-{9102B68E-20C5-4E03-922E-9E3AC1ACE3DF}" dt="2022-12-10T04:34:59.884" v="814" actId="1076"/>
          <ac:spMkLst>
            <pc:docMk/>
            <pc:sldMk cId="663037708" sldId="271"/>
            <ac:spMk id="6" creationId="{F145A2B8-6FCC-108B-CA3D-89E0EAE6123A}"/>
          </ac:spMkLst>
        </pc:spChg>
        <pc:cxnChg chg="mod">
          <ac:chgData name="Priyanka Padinam" userId="S::padinam.p@northeastern.edu::6c2d8bf4-4794-416e-9e42-462b0f68a363" providerId="AD" clId="Web-{9102B68E-20C5-4E03-922E-9E3AC1ACE3DF}" dt="2022-12-10T04:34:36.258" v="810" actId="1076"/>
          <ac:cxnSpMkLst>
            <pc:docMk/>
            <pc:sldMk cId="663037708" sldId="271"/>
            <ac:cxnSpMk id="4" creationId="{3120EE9D-9650-8CAF-4ED5-8563779BB636}"/>
          </ac:cxnSpMkLst>
        </pc:cxnChg>
      </pc:sldChg>
      <pc:sldChg chg="addSp delSp modSp new mod modMedia setBg modClrScheme addAnim delDesignElem chgLayout">
        <pc:chgData name="Priyanka Padinam" userId="S::padinam.p@northeastern.edu::6c2d8bf4-4794-416e-9e42-462b0f68a363" providerId="AD" clId="Web-{9102B68E-20C5-4E03-922E-9E3AC1ACE3DF}" dt="2022-12-10T04:10:55.116" v="769" actId="1076"/>
        <pc:sldMkLst>
          <pc:docMk/>
          <pc:sldMk cId="1860339106" sldId="272"/>
        </pc:sldMkLst>
        <pc:spChg chg="mod ord">
          <ac:chgData name="Priyanka Padinam" userId="S::padinam.p@northeastern.edu::6c2d8bf4-4794-416e-9e42-462b0f68a363" providerId="AD" clId="Web-{9102B68E-20C5-4E03-922E-9E3AC1ACE3DF}" dt="2022-12-10T03:44:29.316" v="755"/>
          <ac:spMkLst>
            <pc:docMk/>
            <pc:sldMk cId="1860339106" sldId="272"/>
            <ac:spMk id="2" creationId="{95DDA59D-A8CA-22EC-EA6A-C4B06498E73A}"/>
          </ac:spMkLst>
        </pc:spChg>
        <pc:spChg chg="del">
          <ac:chgData name="Priyanka Padinam" userId="S::padinam.p@northeastern.edu::6c2d8bf4-4794-416e-9e42-462b0f68a363" providerId="AD" clId="Web-{9102B68E-20C5-4E03-922E-9E3AC1ACE3DF}" dt="2022-12-10T02:24:47.812" v="269"/>
          <ac:spMkLst>
            <pc:docMk/>
            <pc:sldMk cId="1860339106" sldId="272"/>
            <ac:spMk id="3" creationId="{59445251-1D49-619D-639E-F9A53ECEAFF2}"/>
          </ac:spMkLst>
        </pc:spChg>
        <pc:spChg chg="add mod">
          <ac:chgData name="Priyanka Padinam" userId="S::padinam.p@northeastern.edu::6c2d8bf4-4794-416e-9e42-462b0f68a363" providerId="AD" clId="Web-{9102B68E-20C5-4E03-922E-9E3AC1ACE3DF}" dt="2022-12-10T04:05:26.028" v="767" actId="20577"/>
          <ac:spMkLst>
            <pc:docMk/>
            <pc:sldMk cId="1860339106" sldId="272"/>
            <ac:spMk id="6" creationId="{442625F8-7039-7A1A-F634-CA11D698B59A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3:44:29.316" v="755"/>
          <ac:spMkLst>
            <pc:docMk/>
            <pc:sldMk cId="1860339106" sldId="272"/>
            <ac:spMk id="8" creationId="{A5CF2FC8-D184-4B10-83A5-61FC2148BE2B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2:37:49.177" v="291"/>
          <ac:spMkLst>
            <pc:docMk/>
            <pc:sldMk cId="1860339106" sldId="272"/>
            <ac:spMk id="10" creationId="{823AC064-BC96-4F32-8AE1-B2FD38754823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3:43:18.190" v="743"/>
          <ac:spMkLst>
            <pc:docMk/>
            <pc:sldMk cId="1860339106" sldId="272"/>
            <ac:spMk id="11" creationId="{681577AD-DA5F-48B3-8FB9-5199BA9EE681}"/>
          </ac:spMkLst>
        </pc:spChg>
        <pc:spChg chg="add">
          <ac:chgData name="Priyanka Padinam" userId="S::padinam.p@northeastern.edu::6c2d8bf4-4794-416e-9e42-462b0f68a363" providerId="AD" clId="Web-{9102B68E-20C5-4E03-922E-9E3AC1ACE3DF}" dt="2022-12-10T03:44:29.316" v="755"/>
          <ac:spMkLst>
            <pc:docMk/>
            <pc:sldMk cId="1860339106" sldId="272"/>
            <ac:spMk id="13" creationId="{A35CBD63-8F8F-47DC-9CE7-159E6161D872}"/>
          </ac:spMkLst>
        </pc:spChg>
        <pc:spChg chg="add">
          <ac:chgData name="Priyanka Padinam" userId="S::padinam.p@northeastern.edu::6c2d8bf4-4794-416e-9e42-462b0f68a363" providerId="AD" clId="Web-{9102B68E-20C5-4E03-922E-9E3AC1ACE3DF}" dt="2022-12-10T03:44:29.316" v="755"/>
          <ac:spMkLst>
            <pc:docMk/>
            <pc:sldMk cId="1860339106" sldId="272"/>
            <ac:spMk id="15" creationId="{CA0E3486-FD49-4921-B4F4-E5BB5C88AC79}"/>
          </ac:spMkLst>
        </pc:spChg>
        <pc:spChg chg="add">
          <ac:chgData name="Priyanka Padinam" userId="S::padinam.p@northeastern.edu::6c2d8bf4-4794-416e-9e42-462b0f68a363" providerId="AD" clId="Web-{9102B68E-20C5-4E03-922E-9E3AC1ACE3DF}" dt="2022-12-10T03:44:29.316" v="755"/>
          <ac:spMkLst>
            <pc:docMk/>
            <pc:sldMk cId="1860339106" sldId="272"/>
            <ac:spMk id="17" creationId="{83B4A72C-2924-4CE2-8674-7E02E182ED6D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2:37:49.177" v="290"/>
          <ac:spMkLst>
            <pc:docMk/>
            <pc:sldMk cId="1860339106" sldId="272"/>
            <ac:spMk id="19" creationId="{73DE2CFE-42F2-48F0-8706-5264E012B10C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3:07:48.936" v="380"/>
          <ac:spMkLst>
            <pc:docMk/>
            <pc:sldMk cId="1860339106" sldId="272"/>
            <ac:spMk id="22" creationId="{823AC064-BC96-4F32-8AE1-B2FD38754823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3:07:22.826" v="373"/>
          <ac:spMkLst>
            <pc:docMk/>
            <pc:sldMk cId="1860339106" sldId="272"/>
            <ac:spMk id="28" creationId="{5E39A796-BE83-48B1-B33F-35C4A32AAB57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3:07:22.826" v="373"/>
          <ac:spMkLst>
            <pc:docMk/>
            <pc:sldMk cId="1860339106" sldId="272"/>
            <ac:spMk id="30" creationId="{72F84B47-E267-4194-8194-831DB7B5547F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3:07:48.921" v="379"/>
          <ac:spMkLst>
            <pc:docMk/>
            <pc:sldMk cId="1860339106" sldId="272"/>
            <ac:spMk id="32" creationId="{19B9933F-AAB3-444A-8BB5-9CA194A8BC63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3:07:32.780" v="375"/>
          <ac:spMkLst>
            <pc:docMk/>
            <pc:sldMk cId="1860339106" sldId="272"/>
            <ac:spMk id="33" creationId="{2B566528-1B12-4246-9431-5C2D7D081168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3:07:48.921" v="379"/>
          <ac:spMkLst>
            <pc:docMk/>
            <pc:sldMk cId="1860339106" sldId="272"/>
            <ac:spMk id="36" creationId="{131031D3-26CD-4214-A9A4-5857EFA15A0C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3:07:43.905" v="377"/>
          <ac:spMkLst>
            <pc:docMk/>
            <pc:sldMk cId="1860339106" sldId="272"/>
            <ac:spMk id="39" creationId="{131BAD53-4E89-4F62-BBB7-26359763ED39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3:07:43.905" v="377"/>
          <ac:spMkLst>
            <pc:docMk/>
            <pc:sldMk cId="1860339106" sldId="272"/>
            <ac:spMk id="40" creationId="{62756DA2-40EB-4C6F-B962-5822FFB54FB6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3:07:48.921" v="379"/>
          <ac:spMkLst>
            <pc:docMk/>
            <pc:sldMk cId="1860339106" sldId="272"/>
            <ac:spMk id="42" creationId="{B5FA7C47-B7C1-4D2E-AB49-ED23BA34BA83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3:07:48.921" v="379"/>
          <ac:spMkLst>
            <pc:docMk/>
            <pc:sldMk cId="1860339106" sldId="272"/>
            <ac:spMk id="43" creationId="{596EE156-ABF1-4329-A6BA-03B4254E0877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3:07:48.921" v="379"/>
          <ac:spMkLst>
            <pc:docMk/>
            <pc:sldMk cId="1860339106" sldId="272"/>
            <ac:spMk id="44" creationId="{7D20183A-0B1D-4A1F-89B1-ADBEDBC6E54E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3:08:59.969" v="397"/>
          <ac:spMkLst>
            <pc:docMk/>
            <pc:sldMk cId="1860339106" sldId="272"/>
            <ac:spMk id="46" creationId="{131BAD53-4E89-4F62-BBB7-26359763ED39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3:08:59.969" v="397"/>
          <ac:spMkLst>
            <pc:docMk/>
            <pc:sldMk cId="1860339106" sldId="272"/>
            <ac:spMk id="47" creationId="{62756DA2-40EB-4C6F-B962-5822FFB54FB6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3:33:48.018" v="667"/>
          <ac:spMkLst>
            <pc:docMk/>
            <pc:sldMk cId="1860339106" sldId="272"/>
            <ac:spMk id="52" creationId="{C232B152-3720-4D3B-97ED-45CE5483F16F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3:33:48.018" v="667"/>
          <ac:spMkLst>
            <pc:docMk/>
            <pc:sldMk cId="1860339106" sldId="272"/>
            <ac:spMk id="54" creationId="{11BAB570-FF10-4E96-8A3F-FA9804702B89}"/>
          </ac:spMkLst>
        </pc:spChg>
        <pc:spChg chg="add del">
          <ac:chgData name="Priyanka Padinam" userId="S::padinam.p@northeastern.edu::6c2d8bf4-4794-416e-9e42-462b0f68a363" providerId="AD" clId="Web-{9102B68E-20C5-4E03-922E-9E3AC1ACE3DF}" dt="2022-12-10T03:33:48.018" v="667"/>
          <ac:spMkLst>
            <pc:docMk/>
            <pc:sldMk cId="1860339106" sldId="272"/>
            <ac:spMk id="56" creationId="{4B9FAFB2-BEB5-4848-8018-BCAD99E2E1AA}"/>
          </ac:spMkLst>
        </pc:spChg>
        <pc:grpChg chg="add del">
          <ac:chgData name="Priyanka Padinam" userId="S::padinam.p@northeastern.edu::6c2d8bf4-4794-416e-9e42-462b0f68a363" providerId="AD" clId="Web-{9102B68E-20C5-4E03-922E-9E3AC1ACE3DF}" dt="2022-12-10T03:07:32.780" v="375"/>
          <ac:grpSpMkLst>
            <pc:docMk/>
            <pc:sldMk cId="1860339106" sldId="272"/>
            <ac:grpSpMk id="34" creationId="{5995D10D-E9C9-47DB-AE7E-801FEF38F5C9}"/>
          </ac:grpSpMkLst>
        </pc:grpChg>
        <pc:grpChg chg="add del">
          <ac:chgData name="Priyanka Padinam" userId="S::padinam.p@northeastern.edu::6c2d8bf4-4794-416e-9e42-462b0f68a363" providerId="AD" clId="Web-{9102B68E-20C5-4E03-922E-9E3AC1ACE3DF}" dt="2022-12-10T03:07:32.780" v="375"/>
          <ac:grpSpMkLst>
            <pc:docMk/>
            <pc:sldMk cId="1860339106" sldId="272"/>
            <ac:grpSpMk id="37" creationId="{828A5161-06F1-46CF-8AD7-844680A59E13}"/>
          </ac:grpSpMkLst>
        </pc:grpChg>
        <pc:picChg chg="add mod ord">
          <ac:chgData name="Priyanka Padinam" userId="S::padinam.p@northeastern.edu::6c2d8bf4-4794-416e-9e42-462b0f68a363" providerId="AD" clId="Web-{9102B68E-20C5-4E03-922E-9E3AC1ACE3DF}" dt="2022-12-10T03:44:29.316" v="755"/>
          <ac:picMkLst>
            <pc:docMk/>
            <pc:sldMk cId="1860339106" sldId="272"/>
            <ac:picMk id="4" creationId="{0117C4C7-2615-3828-3999-F1F89BFA7EB9}"/>
          </ac:picMkLst>
        </pc:picChg>
        <pc:picChg chg="add del mod">
          <ac:chgData name="Priyanka Padinam" userId="S::padinam.p@northeastern.edu::6c2d8bf4-4794-416e-9e42-462b0f68a363" providerId="AD" clId="Web-{9102B68E-20C5-4E03-922E-9E3AC1ACE3DF}" dt="2022-12-10T03:06:38.435" v="365"/>
          <ac:picMkLst>
            <pc:docMk/>
            <pc:sldMk cId="1860339106" sldId="272"/>
            <ac:picMk id="5" creationId="{DE0B164F-CA1D-7464-1EDC-BA23F230CD20}"/>
          </ac:picMkLst>
        </pc:picChg>
        <pc:picChg chg="add mod">
          <ac:chgData name="Priyanka Padinam" userId="S::padinam.p@northeastern.edu::6c2d8bf4-4794-416e-9e42-462b0f68a363" providerId="AD" clId="Web-{9102B68E-20C5-4E03-922E-9E3AC1ACE3DF}" dt="2022-12-10T04:10:55.116" v="769" actId="1076"/>
          <ac:picMkLst>
            <pc:docMk/>
            <pc:sldMk cId="1860339106" sldId="272"/>
            <ac:picMk id="7" creationId="{B6E52172-642F-E825-C2A0-661EC0D41F71}"/>
          </ac:picMkLst>
        </pc:picChg>
        <pc:cxnChg chg="add del">
          <ac:chgData name="Priyanka Padinam" userId="S::padinam.p@northeastern.edu::6c2d8bf4-4794-416e-9e42-462b0f68a363" providerId="AD" clId="Web-{9102B68E-20C5-4E03-922E-9E3AC1ACE3DF}" dt="2022-12-10T02:37:49.177" v="291"/>
          <ac:cxnSpMkLst>
            <pc:docMk/>
            <pc:sldMk cId="1860339106" sldId="272"/>
            <ac:cxnSpMk id="12" creationId="{7E7C77BC-7138-40B1-A15B-20F57A494629}"/>
          </ac:cxnSpMkLst>
        </pc:cxnChg>
        <pc:cxnChg chg="add del">
          <ac:chgData name="Priyanka Padinam" userId="S::padinam.p@northeastern.edu::6c2d8bf4-4794-416e-9e42-462b0f68a363" providerId="AD" clId="Web-{9102B68E-20C5-4E03-922E-9E3AC1ACE3DF}" dt="2022-12-10T02:37:49.177" v="291"/>
          <ac:cxnSpMkLst>
            <pc:docMk/>
            <pc:sldMk cId="1860339106" sldId="272"/>
            <ac:cxnSpMk id="14" creationId="{DB146403-F3D6-484B-B2ED-97F9565D0370}"/>
          </ac:cxnSpMkLst>
        </pc:cxnChg>
        <pc:cxnChg chg="add del">
          <ac:chgData name="Priyanka Padinam" userId="S::padinam.p@northeastern.edu::6c2d8bf4-4794-416e-9e42-462b0f68a363" providerId="AD" clId="Web-{9102B68E-20C5-4E03-922E-9E3AC1ACE3DF}" dt="2022-12-10T03:07:48.936" v="380"/>
          <ac:cxnSpMkLst>
            <pc:docMk/>
            <pc:sldMk cId="1860339106" sldId="272"/>
            <ac:cxnSpMk id="21" creationId="{7E7C77BC-7138-40B1-A15B-20F57A494629}"/>
          </ac:cxnSpMkLst>
        </pc:cxnChg>
        <pc:cxnChg chg="add del">
          <ac:chgData name="Priyanka Padinam" userId="S::padinam.p@northeastern.edu::6c2d8bf4-4794-416e-9e42-462b0f68a363" providerId="AD" clId="Web-{9102B68E-20C5-4E03-922E-9E3AC1ACE3DF}" dt="2022-12-10T03:07:48.936" v="380"/>
          <ac:cxnSpMkLst>
            <pc:docMk/>
            <pc:sldMk cId="1860339106" sldId="272"/>
            <ac:cxnSpMk id="23" creationId="{DB146403-F3D6-484B-B2ED-97F9565D0370}"/>
          </ac:cxnSpMkLst>
        </pc:cxnChg>
      </pc:sldChg>
      <pc:sldChg chg="modSp mod modClrScheme chgLayout">
        <pc:chgData name="Priyanka Padinam" userId="S::padinam.p@northeastern.edu::6c2d8bf4-4794-416e-9e42-462b0f68a363" providerId="AD" clId="Web-{9102B68E-20C5-4E03-922E-9E3AC1ACE3DF}" dt="2022-12-10T04:37:17.340" v="832" actId="20577"/>
        <pc:sldMkLst>
          <pc:docMk/>
          <pc:sldMk cId="3581820100" sldId="273"/>
        </pc:sldMkLst>
        <pc:spChg chg="mod">
          <ac:chgData name="Priyanka Padinam" userId="S::padinam.p@northeastern.edu::6c2d8bf4-4794-416e-9e42-462b0f68a363" providerId="AD" clId="Web-{9102B68E-20C5-4E03-922E-9E3AC1ACE3DF}" dt="2022-12-10T04:37:17.340" v="832" actId="20577"/>
          <ac:spMkLst>
            <pc:docMk/>
            <pc:sldMk cId="3581820100" sldId="273"/>
            <ac:spMk id="4" creationId="{2FD78EA1-62EF-174B-71B7-F0A19C765FF4}"/>
          </ac:spMkLst>
        </pc:spChg>
        <pc:spChg chg="mod ord">
          <ac:chgData name="Priyanka Padinam" userId="S::padinam.p@northeastern.edu::6c2d8bf4-4794-416e-9e42-462b0f68a363" providerId="AD" clId="Web-{9102B68E-20C5-4E03-922E-9E3AC1ACE3DF}" dt="2022-12-10T04:36:45.339" v="827"/>
          <ac:spMkLst>
            <pc:docMk/>
            <pc:sldMk cId="3581820100" sldId="273"/>
            <ac:spMk id="5" creationId="{21E0D87E-F53D-C0BA-1F6F-09C6CF63DB5E}"/>
          </ac:spMkLst>
        </pc:spChg>
      </pc:sldChg>
      <pc:sldChg chg="addSp delSp modSp new del">
        <pc:chgData name="Priyanka Padinam" userId="S::padinam.p@northeastern.edu::6c2d8bf4-4794-416e-9e42-462b0f68a363" providerId="AD" clId="Web-{9102B68E-20C5-4E03-922E-9E3AC1ACE3DF}" dt="2022-12-10T02:39:56.571" v="302"/>
        <pc:sldMkLst>
          <pc:docMk/>
          <pc:sldMk cId="320276316" sldId="274"/>
        </pc:sldMkLst>
        <pc:spChg chg="mod">
          <ac:chgData name="Priyanka Padinam" userId="S::padinam.p@northeastern.edu::6c2d8bf4-4794-416e-9e42-462b0f68a363" providerId="AD" clId="Web-{9102B68E-20C5-4E03-922E-9E3AC1ACE3DF}" dt="2022-12-10T02:34:44.142" v="276" actId="20577"/>
          <ac:spMkLst>
            <pc:docMk/>
            <pc:sldMk cId="320276316" sldId="274"/>
            <ac:spMk id="2" creationId="{1DB70BCC-969D-CBC1-2194-3F663A423F20}"/>
          </ac:spMkLst>
        </pc:spChg>
        <pc:spChg chg="del">
          <ac:chgData name="Priyanka Padinam" userId="S::padinam.p@northeastern.edu::6c2d8bf4-4794-416e-9e42-462b0f68a363" providerId="AD" clId="Web-{9102B68E-20C5-4E03-922E-9E3AC1ACE3DF}" dt="2022-12-10T02:35:10.283" v="277"/>
          <ac:spMkLst>
            <pc:docMk/>
            <pc:sldMk cId="320276316" sldId="274"/>
            <ac:spMk id="3" creationId="{29F174A0-8206-87A8-8C83-E24B70C50686}"/>
          </ac:spMkLst>
        </pc:spChg>
        <pc:picChg chg="add mod ord">
          <ac:chgData name="Priyanka Padinam" userId="S::padinam.p@northeastern.edu::6c2d8bf4-4794-416e-9e42-462b0f68a363" providerId="AD" clId="Web-{9102B68E-20C5-4E03-922E-9E3AC1ACE3DF}" dt="2022-12-10T02:35:10.283" v="277"/>
          <ac:picMkLst>
            <pc:docMk/>
            <pc:sldMk cId="320276316" sldId="274"/>
            <ac:picMk id="4" creationId="{B17F1CD3-3267-8A1D-B275-2186B66956FF}"/>
          </ac:picMkLst>
        </pc:picChg>
      </pc:sldChg>
      <pc:sldChg chg="delSp modSp mod modClrScheme delDesignElem chgLayout">
        <pc:chgData name="Priyanka Padinam" userId="S::padinam.p@northeastern.edu::6c2d8bf4-4794-416e-9e42-462b0f68a363" providerId="AD" clId="Web-{9102B68E-20C5-4E03-922E-9E3AC1ACE3DF}" dt="2022-12-10T04:34:10.383" v="808"/>
        <pc:sldMkLst>
          <pc:docMk/>
          <pc:sldMk cId="681097773" sldId="274"/>
        </pc:sldMkLst>
        <pc:spChg chg="mod ord">
          <ac:chgData name="Priyanka Padinam" userId="S::padinam.p@northeastern.edu::6c2d8bf4-4794-416e-9e42-462b0f68a363" providerId="AD" clId="Web-{9102B68E-20C5-4E03-922E-9E3AC1ACE3DF}" dt="2022-12-10T04:34:10.383" v="808"/>
          <ac:spMkLst>
            <pc:docMk/>
            <pc:sldMk cId="681097773" sldId="274"/>
            <ac:spMk id="2" creationId="{2FD3A033-403B-4465-F26B-D50EB04887CA}"/>
          </ac:spMkLst>
        </pc:spChg>
        <pc:spChg chg="del">
          <ac:chgData name="Priyanka Padinam" userId="S::padinam.p@northeastern.edu::6c2d8bf4-4794-416e-9e42-462b0f68a363" providerId="AD" clId="Web-{9102B68E-20C5-4E03-922E-9E3AC1ACE3DF}" dt="2022-12-10T03:33:48.018" v="667"/>
          <ac:spMkLst>
            <pc:docMk/>
            <pc:sldMk cId="681097773" sldId="274"/>
            <ac:spMk id="17" creationId="{A5711A0E-A428-4ED1-96CB-33D69FD842E4}"/>
          </ac:spMkLst>
        </pc:spChg>
        <pc:graphicFrameChg chg="mod ord">
          <ac:chgData name="Priyanka Padinam" userId="S::padinam.p@northeastern.edu::6c2d8bf4-4794-416e-9e42-462b0f68a363" providerId="AD" clId="Web-{9102B68E-20C5-4E03-922E-9E3AC1ACE3DF}" dt="2022-12-10T04:34:10.383" v="808"/>
          <ac:graphicFrameMkLst>
            <pc:docMk/>
            <pc:sldMk cId="681097773" sldId="274"/>
            <ac:graphicFrameMk id="10" creationId="{AF6442AE-4782-548A-FAED-3205126C3536}"/>
          </ac:graphicFrameMkLst>
        </pc:graphicFrameChg>
      </pc:sldChg>
      <pc:sldChg chg="addSp delSp modSp new mod ord modMedia modClrScheme addAnim chgLayout">
        <pc:chgData name="Priyanka Padinam" userId="S::padinam.p@northeastern.edu::6c2d8bf4-4794-416e-9e42-462b0f68a363" providerId="AD" clId="Web-{9102B68E-20C5-4E03-922E-9E3AC1ACE3DF}" dt="2022-12-10T04:20:58.989" v="788" actId="1076"/>
        <pc:sldMkLst>
          <pc:docMk/>
          <pc:sldMk cId="1696416347" sldId="275"/>
        </pc:sldMkLst>
        <pc:spChg chg="del mod ord">
          <ac:chgData name="Priyanka Padinam" userId="S::padinam.p@northeastern.edu::6c2d8bf4-4794-416e-9e42-462b0f68a363" providerId="AD" clId="Web-{9102B68E-20C5-4E03-922E-9E3AC1ACE3DF}" dt="2022-12-10T04:12:48.385" v="781"/>
          <ac:spMkLst>
            <pc:docMk/>
            <pc:sldMk cId="1696416347" sldId="275"/>
            <ac:spMk id="2" creationId="{EE2FC2C3-67DE-0342-BE96-58B21827B3EB}"/>
          </ac:spMkLst>
        </pc:spChg>
        <pc:spChg chg="del">
          <ac:chgData name="Priyanka Padinam" userId="S::padinam.p@northeastern.edu::6c2d8bf4-4794-416e-9e42-462b0f68a363" providerId="AD" clId="Web-{9102B68E-20C5-4E03-922E-9E3AC1ACE3DF}" dt="2022-12-10T03:18:01.904" v="442"/>
          <ac:spMkLst>
            <pc:docMk/>
            <pc:sldMk cId="1696416347" sldId="275"/>
            <ac:spMk id="3" creationId="{06186982-56C9-8E4E-95F7-9AD508C5741B}"/>
          </ac:spMkLst>
        </pc:spChg>
        <pc:picChg chg="add mod ord">
          <ac:chgData name="Priyanka Padinam" userId="S::padinam.p@northeastern.edu::6c2d8bf4-4794-416e-9e42-462b0f68a363" providerId="AD" clId="Web-{9102B68E-20C5-4E03-922E-9E3AC1ACE3DF}" dt="2022-12-10T04:12:48.385" v="781"/>
          <ac:picMkLst>
            <pc:docMk/>
            <pc:sldMk cId="1696416347" sldId="275"/>
            <ac:picMk id="4" creationId="{0ACDD334-22E7-C946-CBFF-16FC16B72E21}"/>
          </ac:picMkLst>
        </pc:picChg>
        <pc:picChg chg="add mod">
          <ac:chgData name="Priyanka Padinam" userId="S::padinam.p@northeastern.edu::6c2d8bf4-4794-416e-9e42-462b0f68a363" providerId="AD" clId="Web-{9102B68E-20C5-4E03-922E-9E3AC1ACE3DF}" dt="2022-12-10T03:24:58.303" v="559" actId="14100"/>
          <ac:picMkLst>
            <pc:docMk/>
            <pc:sldMk cId="1696416347" sldId="275"/>
            <ac:picMk id="5" creationId="{F99C72C1-9439-6818-B0B5-25B5B18E6960}"/>
          </ac:picMkLst>
        </pc:picChg>
        <pc:picChg chg="add mod">
          <ac:chgData name="Priyanka Padinam" userId="S::padinam.p@northeastern.edu::6c2d8bf4-4794-416e-9e42-462b0f68a363" providerId="AD" clId="Web-{9102B68E-20C5-4E03-922E-9E3AC1ACE3DF}" dt="2022-12-10T03:24:23.490" v="552" actId="1076"/>
          <ac:picMkLst>
            <pc:docMk/>
            <pc:sldMk cId="1696416347" sldId="275"/>
            <ac:picMk id="6" creationId="{E9DFABE9-2B3C-D4E2-5BC3-B21C6A0F0D55}"/>
          </ac:picMkLst>
        </pc:picChg>
        <pc:picChg chg="add mod">
          <ac:chgData name="Priyanka Padinam" userId="S::padinam.p@northeastern.edu::6c2d8bf4-4794-416e-9e42-462b0f68a363" providerId="AD" clId="Web-{9102B68E-20C5-4E03-922E-9E3AC1ACE3DF}" dt="2022-12-10T03:25:38.945" v="566" actId="14100"/>
          <ac:picMkLst>
            <pc:docMk/>
            <pc:sldMk cId="1696416347" sldId="275"/>
            <ac:picMk id="7" creationId="{596426C9-80D5-8313-9CB6-04BBC1DD73C3}"/>
          </ac:picMkLst>
        </pc:picChg>
        <pc:picChg chg="add mod">
          <ac:chgData name="Priyanka Padinam" userId="S::padinam.p@northeastern.edu::6c2d8bf4-4794-416e-9e42-462b0f68a363" providerId="AD" clId="Web-{9102B68E-20C5-4E03-922E-9E3AC1ACE3DF}" dt="2022-12-10T04:20:58.989" v="788" actId="1076"/>
          <ac:picMkLst>
            <pc:docMk/>
            <pc:sldMk cId="1696416347" sldId="275"/>
            <ac:picMk id="8" creationId="{30162002-C00E-EA53-FFB4-27987641BE0E}"/>
          </ac:picMkLst>
        </pc:picChg>
      </pc:sldChg>
      <pc:sldChg chg="addSp delSp modSp new mod modMedia modClrScheme addAnim chgLayout">
        <pc:chgData name="Priyanka Padinam" userId="S::padinam.p@northeastern.edu::6c2d8bf4-4794-416e-9e42-462b0f68a363" providerId="AD" clId="Web-{9102B68E-20C5-4E03-922E-9E3AC1ACE3DF}" dt="2022-12-10T04:25:34.620" v="790" actId="1076"/>
        <pc:sldMkLst>
          <pc:docMk/>
          <pc:sldMk cId="3656857557" sldId="276"/>
        </pc:sldMkLst>
        <pc:spChg chg="mod ord">
          <ac:chgData name="Priyanka Padinam" userId="S::padinam.p@northeastern.edu::6c2d8bf4-4794-416e-9e42-462b0f68a363" providerId="AD" clId="Web-{9102B68E-20C5-4E03-922E-9E3AC1ACE3DF}" dt="2022-12-10T04:12:17.119" v="780" actId="20577"/>
          <ac:spMkLst>
            <pc:docMk/>
            <pc:sldMk cId="3656857557" sldId="276"/>
            <ac:spMk id="2" creationId="{1ED0363B-F831-621C-06FB-6CB35EA5DE33}"/>
          </ac:spMkLst>
        </pc:spChg>
        <pc:spChg chg="del">
          <ac:chgData name="Priyanka Padinam" userId="S::padinam.p@northeastern.edu::6c2d8bf4-4794-416e-9e42-462b0f68a363" providerId="AD" clId="Web-{9102B68E-20C5-4E03-922E-9E3AC1ACE3DF}" dt="2022-12-10T03:27:21.291" v="600"/>
          <ac:spMkLst>
            <pc:docMk/>
            <pc:sldMk cId="3656857557" sldId="276"/>
            <ac:spMk id="3" creationId="{BD51BF5E-E740-C1B8-273A-402EF611A151}"/>
          </ac:spMkLst>
        </pc:spChg>
        <pc:spChg chg="add mod">
          <ac:chgData name="Priyanka Padinam" userId="S::padinam.p@northeastern.edu::6c2d8bf4-4794-416e-9e42-462b0f68a363" providerId="AD" clId="Web-{9102B68E-20C5-4E03-922E-9E3AC1ACE3DF}" dt="2022-12-10T03:29:14.622" v="636" actId="1076"/>
          <ac:spMkLst>
            <pc:docMk/>
            <pc:sldMk cId="3656857557" sldId="276"/>
            <ac:spMk id="5" creationId="{09297FB7-F49C-56B2-7757-352DF7E15EEE}"/>
          </ac:spMkLst>
        </pc:spChg>
        <pc:picChg chg="add mod ord">
          <ac:chgData name="Priyanka Padinam" userId="S::padinam.p@northeastern.edu::6c2d8bf4-4794-416e-9e42-462b0f68a363" providerId="AD" clId="Web-{9102B68E-20C5-4E03-922E-9E3AC1ACE3DF}" dt="2022-12-10T04:13:08.870" v="783" actId="1076"/>
          <ac:picMkLst>
            <pc:docMk/>
            <pc:sldMk cId="3656857557" sldId="276"/>
            <ac:picMk id="4" creationId="{31B3B8D8-42DB-5954-EE7C-9AC26BB1D173}"/>
          </ac:picMkLst>
        </pc:picChg>
        <pc:picChg chg="add mod">
          <ac:chgData name="Priyanka Padinam" userId="S::padinam.p@northeastern.edu::6c2d8bf4-4794-416e-9e42-462b0f68a363" providerId="AD" clId="Web-{9102B68E-20C5-4E03-922E-9E3AC1ACE3DF}" dt="2022-12-10T04:25:34.620" v="790" actId="1076"/>
          <ac:picMkLst>
            <pc:docMk/>
            <pc:sldMk cId="3656857557" sldId="276"/>
            <ac:picMk id="6" creationId="{896D259F-DC72-E0BB-0A30-CAA67410036F}"/>
          </ac:picMkLst>
        </pc:picChg>
      </pc:sldChg>
      <pc:sldChg chg="addSp delSp modSp new mod modMedia modClrScheme addAnim delAnim chgLayout">
        <pc:chgData name="Priyanka Padinam" userId="S::padinam.p@northeastern.edu::6c2d8bf4-4794-416e-9e42-462b0f68a363" providerId="AD" clId="Web-{9102B68E-20C5-4E03-922E-9E3AC1ACE3DF}" dt="2022-12-10T04:32:44.021" v="805" actId="1076"/>
        <pc:sldMkLst>
          <pc:docMk/>
          <pc:sldMk cId="1606603695" sldId="277"/>
        </pc:sldMkLst>
        <pc:picChg chg="add mod">
          <ac:chgData name="Priyanka Padinam" userId="S::padinam.p@northeastern.edu::6c2d8bf4-4794-416e-9e42-462b0f68a363" providerId="AD" clId="Web-{9102B68E-20C5-4E03-922E-9E3AC1ACE3DF}" dt="2022-12-10T03:32:57.986" v="664" actId="14100"/>
          <ac:picMkLst>
            <pc:docMk/>
            <pc:sldMk cId="1606603695" sldId="277"/>
            <ac:picMk id="2" creationId="{4E00596A-3C40-25D8-D020-96B1A3E570F9}"/>
          </ac:picMkLst>
        </pc:picChg>
        <pc:picChg chg="add mod">
          <ac:chgData name="Priyanka Padinam" userId="S::padinam.p@northeastern.edu::6c2d8bf4-4794-416e-9e42-462b0f68a363" providerId="AD" clId="Web-{9102B68E-20C5-4E03-922E-9E3AC1ACE3DF}" dt="2022-12-10T04:25:58.699" v="793" actId="1076"/>
          <ac:picMkLst>
            <pc:docMk/>
            <pc:sldMk cId="1606603695" sldId="277"/>
            <ac:picMk id="3" creationId="{619187D1-2E8F-7D70-D424-4A589A967905}"/>
          </ac:picMkLst>
        </pc:picChg>
        <pc:picChg chg="add mod">
          <ac:chgData name="Priyanka Padinam" userId="S::padinam.p@northeastern.edu::6c2d8bf4-4794-416e-9e42-462b0f68a363" providerId="AD" clId="Web-{9102B68E-20C5-4E03-922E-9E3AC1ACE3DF}" dt="2022-12-10T04:26:33.996" v="799" actId="1076"/>
          <ac:picMkLst>
            <pc:docMk/>
            <pc:sldMk cId="1606603695" sldId="277"/>
            <ac:picMk id="4" creationId="{31C53357-1566-3A92-98C5-DB62D6812613}"/>
          </ac:picMkLst>
        </pc:picChg>
        <pc:picChg chg="add mod">
          <ac:chgData name="Priyanka Padinam" userId="S::padinam.p@northeastern.edu::6c2d8bf4-4794-416e-9e42-462b0f68a363" providerId="AD" clId="Web-{9102B68E-20C5-4E03-922E-9E3AC1ACE3DF}" dt="2022-12-10T04:27:49.749" v="800" actId="1076"/>
          <ac:picMkLst>
            <pc:docMk/>
            <pc:sldMk cId="1606603695" sldId="277"/>
            <ac:picMk id="5" creationId="{190D0EA8-7AB5-4E7C-69C5-BC9EC71A7D88}"/>
          </ac:picMkLst>
        </pc:picChg>
        <pc:picChg chg="add del mod">
          <ac:chgData name="Priyanka Padinam" userId="S::padinam.p@northeastern.edu::6c2d8bf4-4794-416e-9e42-462b0f68a363" providerId="AD" clId="Web-{9102B68E-20C5-4E03-922E-9E3AC1ACE3DF}" dt="2022-12-10T04:32:25.037" v="803"/>
          <ac:picMkLst>
            <pc:docMk/>
            <pc:sldMk cId="1606603695" sldId="277"/>
            <ac:picMk id="6" creationId="{6A7F8790-99AA-A46F-D021-A3D9B95E8265}"/>
          </ac:picMkLst>
        </pc:picChg>
        <pc:picChg chg="add mod">
          <ac:chgData name="Priyanka Padinam" userId="S::padinam.p@northeastern.edu::6c2d8bf4-4794-416e-9e42-462b0f68a363" providerId="AD" clId="Web-{9102B68E-20C5-4E03-922E-9E3AC1ACE3DF}" dt="2022-12-10T04:32:44.021" v="805" actId="1076"/>
          <ac:picMkLst>
            <pc:docMk/>
            <pc:sldMk cId="1606603695" sldId="277"/>
            <ac:picMk id="7" creationId="{D3C4A2D5-EBE2-DDE8-7ADE-3D9E4EF75C11}"/>
          </ac:picMkLst>
        </pc:picChg>
      </pc:sldChg>
      <pc:sldChg chg="new del">
        <pc:chgData name="Priyanka Padinam" userId="S::padinam.p@northeastern.edu::6c2d8bf4-4794-416e-9e42-462b0f68a363" providerId="AD" clId="Web-{9102B68E-20C5-4E03-922E-9E3AC1ACE3DF}" dt="2022-12-10T03:29:42.716" v="639"/>
        <pc:sldMkLst>
          <pc:docMk/>
          <pc:sldMk cId="2318103044" sldId="277"/>
        </pc:sldMkLst>
      </pc:sldChg>
      <pc:sldChg chg="addSp modSp new modMedia addAnim">
        <pc:chgData name="Priyanka Padinam" userId="S::padinam.p@northeastern.edu::6c2d8bf4-4794-416e-9e42-462b0f68a363" providerId="AD" clId="Web-{9102B68E-20C5-4E03-922E-9E3AC1ACE3DF}" dt="2022-12-10T04:45:08.775" v="857" actId="1076"/>
        <pc:sldMkLst>
          <pc:docMk/>
          <pc:sldMk cId="2542434380" sldId="278"/>
        </pc:sldMkLst>
        <pc:spChg chg="mod">
          <ac:chgData name="Priyanka Padinam" userId="S::padinam.p@northeastern.edu::6c2d8bf4-4794-416e-9e42-462b0f68a363" providerId="AD" clId="Web-{9102B68E-20C5-4E03-922E-9E3AC1ACE3DF}" dt="2022-12-10T04:42:38.943" v="845" actId="20577"/>
          <ac:spMkLst>
            <pc:docMk/>
            <pc:sldMk cId="2542434380" sldId="278"/>
            <ac:spMk id="2" creationId="{F58366F8-DC12-E697-0D83-123E763FAEF5}"/>
          </ac:spMkLst>
        </pc:spChg>
        <pc:spChg chg="mod">
          <ac:chgData name="Priyanka Padinam" userId="S::padinam.p@northeastern.edu::6c2d8bf4-4794-416e-9e42-462b0f68a363" providerId="AD" clId="Web-{9102B68E-20C5-4E03-922E-9E3AC1ACE3DF}" dt="2022-12-10T04:42:50.022" v="853" actId="20577"/>
          <ac:spMkLst>
            <pc:docMk/>
            <pc:sldMk cId="2542434380" sldId="278"/>
            <ac:spMk id="3" creationId="{F6430599-AD4C-9824-0872-C3BBAA80D2AE}"/>
          </ac:spMkLst>
        </pc:spChg>
        <pc:picChg chg="add mod">
          <ac:chgData name="Priyanka Padinam" userId="S::padinam.p@northeastern.edu::6c2d8bf4-4794-416e-9e42-462b0f68a363" providerId="AD" clId="Web-{9102B68E-20C5-4E03-922E-9E3AC1ACE3DF}" dt="2022-12-10T04:45:08.775" v="857" actId="1076"/>
          <ac:picMkLst>
            <pc:docMk/>
            <pc:sldMk cId="2542434380" sldId="278"/>
            <ac:picMk id="4" creationId="{4B46A3C4-3B0A-08BD-B435-179B4E59AADB}"/>
          </ac:picMkLst>
        </pc:picChg>
      </pc:sldChg>
      <pc:sldMasterChg chg="del delSldLayout">
        <pc:chgData name="Priyanka Padinam" userId="S::padinam.p@northeastern.edu::6c2d8bf4-4794-416e-9e42-462b0f68a363" providerId="AD" clId="Web-{9102B68E-20C5-4E03-922E-9E3AC1ACE3DF}" dt="2022-12-10T00:00:50.217" v="11"/>
        <pc:sldMasterMkLst>
          <pc:docMk/>
          <pc:sldMasterMk cId="325100046" sldId="2147483745"/>
        </pc:sldMasterMkLst>
        <pc:sldLayoutChg chg="del">
          <pc:chgData name="Priyanka Padinam" userId="S::padinam.p@northeastern.edu::6c2d8bf4-4794-416e-9e42-462b0f68a363" providerId="AD" clId="Web-{9102B68E-20C5-4E03-922E-9E3AC1ACE3DF}" dt="2022-12-10T00:00:50.217" v="11"/>
          <pc:sldLayoutMkLst>
            <pc:docMk/>
            <pc:sldMasterMk cId="325100046" sldId="2147483745"/>
            <pc:sldLayoutMk cId="1242540289" sldId="2147483746"/>
          </pc:sldLayoutMkLst>
        </pc:sldLayoutChg>
        <pc:sldLayoutChg chg="del">
          <pc:chgData name="Priyanka Padinam" userId="S::padinam.p@northeastern.edu::6c2d8bf4-4794-416e-9e42-462b0f68a363" providerId="AD" clId="Web-{9102B68E-20C5-4E03-922E-9E3AC1ACE3DF}" dt="2022-12-10T00:00:50.217" v="11"/>
          <pc:sldLayoutMkLst>
            <pc:docMk/>
            <pc:sldMasterMk cId="325100046" sldId="2147483745"/>
            <pc:sldLayoutMk cId="2970911548" sldId="2147483747"/>
          </pc:sldLayoutMkLst>
        </pc:sldLayoutChg>
        <pc:sldLayoutChg chg="del">
          <pc:chgData name="Priyanka Padinam" userId="S::padinam.p@northeastern.edu::6c2d8bf4-4794-416e-9e42-462b0f68a363" providerId="AD" clId="Web-{9102B68E-20C5-4E03-922E-9E3AC1ACE3DF}" dt="2022-12-10T00:00:50.217" v="11"/>
          <pc:sldLayoutMkLst>
            <pc:docMk/>
            <pc:sldMasterMk cId="325100046" sldId="2147483745"/>
            <pc:sldLayoutMk cId="3674934935" sldId="2147483748"/>
          </pc:sldLayoutMkLst>
        </pc:sldLayoutChg>
        <pc:sldLayoutChg chg="del">
          <pc:chgData name="Priyanka Padinam" userId="S::padinam.p@northeastern.edu::6c2d8bf4-4794-416e-9e42-462b0f68a363" providerId="AD" clId="Web-{9102B68E-20C5-4E03-922E-9E3AC1ACE3DF}" dt="2022-12-10T00:00:50.217" v="11"/>
          <pc:sldLayoutMkLst>
            <pc:docMk/>
            <pc:sldMasterMk cId="325100046" sldId="2147483745"/>
            <pc:sldLayoutMk cId="2608047960" sldId="2147483749"/>
          </pc:sldLayoutMkLst>
        </pc:sldLayoutChg>
        <pc:sldLayoutChg chg="del">
          <pc:chgData name="Priyanka Padinam" userId="S::padinam.p@northeastern.edu::6c2d8bf4-4794-416e-9e42-462b0f68a363" providerId="AD" clId="Web-{9102B68E-20C5-4E03-922E-9E3AC1ACE3DF}" dt="2022-12-10T00:00:50.217" v="11"/>
          <pc:sldLayoutMkLst>
            <pc:docMk/>
            <pc:sldMasterMk cId="325100046" sldId="2147483745"/>
            <pc:sldLayoutMk cId="138110000" sldId="2147483750"/>
          </pc:sldLayoutMkLst>
        </pc:sldLayoutChg>
        <pc:sldLayoutChg chg="del">
          <pc:chgData name="Priyanka Padinam" userId="S::padinam.p@northeastern.edu::6c2d8bf4-4794-416e-9e42-462b0f68a363" providerId="AD" clId="Web-{9102B68E-20C5-4E03-922E-9E3AC1ACE3DF}" dt="2022-12-10T00:00:50.217" v="11"/>
          <pc:sldLayoutMkLst>
            <pc:docMk/>
            <pc:sldMasterMk cId="325100046" sldId="2147483745"/>
            <pc:sldLayoutMk cId="1581812331" sldId="2147483751"/>
          </pc:sldLayoutMkLst>
        </pc:sldLayoutChg>
        <pc:sldLayoutChg chg="del">
          <pc:chgData name="Priyanka Padinam" userId="S::padinam.p@northeastern.edu::6c2d8bf4-4794-416e-9e42-462b0f68a363" providerId="AD" clId="Web-{9102B68E-20C5-4E03-922E-9E3AC1ACE3DF}" dt="2022-12-10T00:00:50.217" v="11"/>
          <pc:sldLayoutMkLst>
            <pc:docMk/>
            <pc:sldMasterMk cId="325100046" sldId="2147483745"/>
            <pc:sldLayoutMk cId="2799393257" sldId="2147483752"/>
          </pc:sldLayoutMkLst>
        </pc:sldLayoutChg>
        <pc:sldLayoutChg chg="del">
          <pc:chgData name="Priyanka Padinam" userId="S::padinam.p@northeastern.edu::6c2d8bf4-4794-416e-9e42-462b0f68a363" providerId="AD" clId="Web-{9102B68E-20C5-4E03-922E-9E3AC1ACE3DF}" dt="2022-12-10T00:00:50.217" v="11"/>
          <pc:sldLayoutMkLst>
            <pc:docMk/>
            <pc:sldMasterMk cId="325100046" sldId="2147483745"/>
            <pc:sldLayoutMk cId="2544431415" sldId="2147483753"/>
          </pc:sldLayoutMkLst>
        </pc:sldLayoutChg>
        <pc:sldLayoutChg chg="del">
          <pc:chgData name="Priyanka Padinam" userId="S::padinam.p@northeastern.edu::6c2d8bf4-4794-416e-9e42-462b0f68a363" providerId="AD" clId="Web-{9102B68E-20C5-4E03-922E-9E3AC1ACE3DF}" dt="2022-12-10T00:00:50.217" v="11"/>
          <pc:sldLayoutMkLst>
            <pc:docMk/>
            <pc:sldMasterMk cId="325100046" sldId="2147483745"/>
            <pc:sldLayoutMk cId="1494492027" sldId="2147483754"/>
          </pc:sldLayoutMkLst>
        </pc:sldLayoutChg>
        <pc:sldLayoutChg chg="del">
          <pc:chgData name="Priyanka Padinam" userId="S::padinam.p@northeastern.edu::6c2d8bf4-4794-416e-9e42-462b0f68a363" providerId="AD" clId="Web-{9102B68E-20C5-4E03-922E-9E3AC1ACE3DF}" dt="2022-12-10T00:00:50.217" v="11"/>
          <pc:sldLayoutMkLst>
            <pc:docMk/>
            <pc:sldMasterMk cId="325100046" sldId="2147483745"/>
            <pc:sldLayoutMk cId="3778373669" sldId="2147483755"/>
          </pc:sldLayoutMkLst>
        </pc:sldLayoutChg>
        <pc:sldLayoutChg chg="del">
          <pc:chgData name="Priyanka Padinam" userId="S::padinam.p@northeastern.edu::6c2d8bf4-4794-416e-9e42-462b0f68a363" providerId="AD" clId="Web-{9102B68E-20C5-4E03-922E-9E3AC1ACE3DF}" dt="2022-12-10T00:00:50.217" v="11"/>
          <pc:sldLayoutMkLst>
            <pc:docMk/>
            <pc:sldMasterMk cId="325100046" sldId="2147483745"/>
            <pc:sldLayoutMk cId="276760212" sldId="2147483756"/>
          </pc:sldLayoutMkLst>
        </pc:sldLayoutChg>
      </pc:sldMasterChg>
      <pc:sldMasterChg chg="add del addSldLayout delSldLayout modSldLayout">
        <pc:chgData name="Priyanka Padinam" userId="S::padinam.p@northeastern.edu::6c2d8bf4-4794-416e-9e42-462b0f68a363" providerId="AD" clId="Web-{9102B68E-20C5-4E03-922E-9E3AC1ACE3DF}" dt="2022-12-10T00:05:07.488" v="32"/>
        <pc:sldMasterMkLst>
          <pc:docMk/>
          <pc:sldMasterMk cId="109122469" sldId="2147483757"/>
        </pc:sldMasterMkLst>
        <pc:sldLayoutChg chg="add del mod replId">
          <pc:chgData name="Priyanka Padinam" userId="S::padinam.p@northeastern.edu::6c2d8bf4-4794-416e-9e42-462b0f68a363" providerId="AD" clId="Web-{9102B68E-20C5-4E03-922E-9E3AC1ACE3DF}" dt="2022-12-10T00:05:07.488" v="32"/>
          <pc:sldLayoutMkLst>
            <pc:docMk/>
            <pc:sldMasterMk cId="109122469" sldId="2147483757"/>
            <pc:sldLayoutMk cId="3099422062" sldId="2147483758"/>
          </pc:sldLayoutMkLst>
        </pc:sldLayoutChg>
        <pc:sldLayoutChg chg="add del mod replId">
          <pc:chgData name="Priyanka Padinam" userId="S::padinam.p@northeastern.edu::6c2d8bf4-4794-416e-9e42-462b0f68a363" providerId="AD" clId="Web-{9102B68E-20C5-4E03-922E-9E3AC1ACE3DF}" dt="2022-12-10T00:05:07.488" v="32"/>
          <pc:sldLayoutMkLst>
            <pc:docMk/>
            <pc:sldMasterMk cId="109122469" sldId="2147483757"/>
            <pc:sldLayoutMk cId="917997228" sldId="2147483759"/>
          </pc:sldLayoutMkLst>
        </pc:sldLayoutChg>
        <pc:sldLayoutChg chg="add del mod replId">
          <pc:chgData name="Priyanka Padinam" userId="S::padinam.p@northeastern.edu::6c2d8bf4-4794-416e-9e42-462b0f68a363" providerId="AD" clId="Web-{9102B68E-20C5-4E03-922E-9E3AC1ACE3DF}" dt="2022-12-10T00:05:07.488" v="32"/>
          <pc:sldLayoutMkLst>
            <pc:docMk/>
            <pc:sldMasterMk cId="109122469" sldId="2147483757"/>
            <pc:sldLayoutMk cId="2679193641" sldId="2147483760"/>
          </pc:sldLayoutMkLst>
        </pc:sldLayoutChg>
        <pc:sldLayoutChg chg="add del mod replId">
          <pc:chgData name="Priyanka Padinam" userId="S::padinam.p@northeastern.edu::6c2d8bf4-4794-416e-9e42-462b0f68a363" providerId="AD" clId="Web-{9102B68E-20C5-4E03-922E-9E3AC1ACE3DF}" dt="2022-12-10T00:05:07.488" v="32"/>
          <pc:sldLayoutMkLst>
            <pc:docMk/>
            <pc:sldMasterMk cId="109122469" sldId="2147483757"/>
            <pc:sldLayoutMk cId="3493904712" sldId="2147483761"/>
          </pc:sldLayoutMkLst>
        </pc:sldLayoutChg>
        <pc:sldLayoutChg chg="add del mod replId">
          <pc:chgData name="Priyanka Padinam" userId="S::padinam.p@northeastern.edu::6c2d8bf4-4794-416e-9e42-462b0f68a363" providerId="AD" clId="Web-{9102B68E-20C5-4E03-922E-9E3AC1ACE3DF}" dt="2022-12-10T00:05:07.488" v="32"/>
          <pc:sldLayoutMkLst>
            <pc:docMk/>
            <pc:sldMasterMk cId="109122469" sldId="2147483757"/>
            <pc:sldLayoutMk cId="554459257" sldId="2147483762"/>
          </pc:sldLayoutMkLst>
        </pc:sldLayoutChg>
        <pc:sldLayoutChg chg="add del mod replId">
          <pc:chgData name="Priyanka Padinam" userId="S::padinam.p@northeastern.edu::6c2d8bf4-4794-416e-9e42-462b0f68a363" providerId="AD" clId="Web-{9102B68E-20C5-4E03-922E-9E3AC1ACE3DF}" dt="2022-12-10T00:05:07.488" v="32"/>
          <pc:sldLayoutMkLst>
            <pc:docMk/>
            <pc:sldMasterMk cId="109122469" sldId="2147483757"/>
            <pc:sldLayoutMk cId="1381364998" sldId="2147483763"/>
          </pc:sldLayoutMkLst>
        </pc:sldLayoutChg>
        <pc:sldLayoutChg chg="add del mod replId">
          <pc:chgData name="Priyanka Padinam" userId="S::padinam.p@northeastern.edu::6c2d8bf4-4794-416e-9e42-462b0f68a363" providerId="AD" clId="Web-{9102B68E-20C5-4E03-922E-9E3AC1ACE3DF}" dt="2022-12-10T00:05:07.488" v="32"/>
          <pc:sldLayoutMkLst>
            <pc:docMk/>
            <pc:sldMasterMk cId="109122469" sldId="2147483757"/>
            <pc:sldLayoutMk cId="2580320587" sldId="2147483764"/>
          </pc:sldLayoutMkLst>
        </pc:sldLayoutChg>
        <pc:sldLayoutChg chg="add del mod replId">
          <pc:chgData name="Priyanka Padinam" userId="S::padinam.p@northeastern.edu::6c2d8bf4-4794-416e-9e42-462b0f68a363" providerId="AD" clId="Web-{9102B68E-20C5-4E03-922E-9E3AC1ACE3DF}" dt="2022-12-10T00:05:07.488" v="32"/>
          <pc:sldLayoutMkLst>
            <pc:docMk/>
            <pc:sldMasterMk cId="109122469" sldId="2147483757"/>
            <pc:sldLayoutMk cId="4289665837" sldId="2147483765"/>
          </pc:sldLayoutMkLst>
        </pc:sldLayoutChg>
        <pc:sldLayoutChg chg="add del mod replId">
          <pc:chgData name="Priyanka Padinam" userId="S::padinam.p@northeastern.edu::6c2d8bf4-4794-416e-9e42-462b0f68a363" providerId="AD" clId="Web-{9102B68E-20C5-4E03-922E-9E3AC1ACE3DF}" dt="2022-12-10T00:05:07.488" v="32"/>
          <pc:sldLayoutMkLst>
            <pc:docMk/>
            <pc:sldMasterMk cId="109122469" sldId="2147483757"/>
            <pc:sldLayoutMk cId="4138231342" sldId="2147483766"/>
          </pc:sldLayoutMkLst>
        </pc:sldLayoutChg>
        <pc:sldLayoutChg chg="add del mod replId">
          <pc:chgData name="Priyanka Padinam" userId="S::padinam.p@northeastern.edu::6c2d8bf4-4794-416e-9e42-462b0f68a363" providerId="AD" clId="Web-{9102B68E-20C5-4E03-922E-9E3AC1ACE3DF}" dt="2022-12-10T00:05:07.488" v="32"/>
          <pc:sldLayoutMkLst>
            <pc:docMk/>
            <pc:sldMasterMk cId="109122469" sldId="2147483757"/>
            <pc:sldLayoutMk cId="1862985115" sldId="2147483767"/>
          </pc:sldLayoutMkLst>
        </pc:sldLayoutChg>
        <pc:sldLayoutChg chg="add del mod replId">
          <pc:chgData name="Priyanka Padinam" userId="S::padinam.p@northeastern.edu::6c2d8bf4-4794-416e-9e42-462b0f68a363" providerId="AD" clId="Web-{9102B68E-20C5-4E03-922E-9E3AC1ACE3DF}" dt="2022-12-10T00:05:07.488" v="32"/>
          <pc:sldLayoutMkLst>
            <pc:docMk/>
            <pc:sldMasterMk cId="109122469" sldId="2147483757"/>
            <pc:sldLayoutMk cId="3624079053" sldId="2147483768"/>
          </pc:sldLayoutMkLst>
        </pc:sldLayoutChg>
      </pc:sldMasterChg>
      <pc:sldMasterChg chg="add del addSldLayout delSldLayout modSldLayout">
        <pc:chgData name="Priyanka Padinam" userId="S::padinam.p@northeastern.edu::6c2d8bf4-4794-416e-9e42-462b0f68a363" providerId="AD" clId="Web-{9102B68E-20C5-4E03-922E-9E3AC1ACE3DF}" dt="2022-12-10T03:33:48.018" v="667"/>
        <pc:sldMasterMkLst>
          <pc:docMk/>
          <pc:sldMasterMk cId="767089960" sldId="2147483769"/>
        </pc:sldMasterMkLst>
        <pc:sldLayoutChg chg="add del mod replId">
          <pc:chgData name="Priyanka Padinam" userId="S::padinam.p@northeastern.edu::6c2d8bf4-4794-416e-9e42-462b0f68a363" providerId="AD" clId="Web-{9102B68E-20C5-4E03-922E-9E3AC1ACE3DF}" dt="2022-12-10T03:33:48.018" v="667"/>
          <pc:sldLayoutMkLst>
            <pc:docMk/>
            <pc:sldMasterMk cId="767089960" sldId="2147483769"/>
            <pc:sldLayoutMk cId="919495490" sldId="2147483770"/>
          </pc:sldLayoutMkLst>
        </pc:sldLayoutChg>
        <pc:sldLayoutChg chg="add del mod replId">
          <pc:chgData name="Priyanka Padinam" userId="S::padinam.p@northeastern.edu::6c2d8bf4-4794-416e-9e42-462b0f68a363" providerId="AD" clId="Web-{9102B68E-20C5-4E03-922E-9E3AC1ACE3DF}" dt="2022-12-10T03:33:48.018" v="667"/>
          <pc:sldLayoutMkLst>
            <pc:docMk/>
            <pc:sldMasterMk cId="767089960" sldId="2147483769"/>
            <pc:sldLayoutMk cId="3153853934" sldId="2147483771"/>
          </pc:sldLayoutMkLst>
        </pc:sldLayoutChg>
        <pc:sldLayoutChg chg="add del mod replId">
          <pc:chgData name="Priyanka Padinam" userId="S::padinam.p@northeastern.edu::6c2d8bf4-4794-416e-9e42-462b0f68a363" providerId="AD" clId="Web-{9102B68E-20C5-4E03-922E-9E3AC1ACE3DF}" dt="2022-12-10T03:33:48.018" v="667"/>
          <pc:sldLayoutMkLst>
            <pc:docMk/>
            <pc:sldMasterMk cId="767089960" sldId="2147483769"/>
            <pc:sldLayoutMk cId="1140611452" sldId="2147483772"/>
          </pc:sldLayoutMkLst>
        </pc:sldLayoutChg>
        <pc:sldLayoutChg chg="add del mod replId">
          <pc:chgData name="Priyanka Padinam" userId="S::padinam.p@northeastern.edu::6c2d8bf4-4794-416e-9e42-462b0f68a363" providerId="AD" clId="Web-{9102B68E-20C5-4E03-922E-9E3AC1ACE3DF}" dt="2022-12-10T03:33:48.018" v="667"/>
          <pc:sldLayoutMkLst>
            <pc:docMk/>
            <pc:sldMasterMk cId="767089960" sldId="2147483769"/>
            <pc:sldLayoutMk cId="4230465370" sldId="2147483773"/>
          </pc:sldLayoutMkLst>
        </pc:sldLayoutChg>
        <pc:sldLayoutChg chg="add del mod replId">
          <pc:chgData name="Priyanka Padinam" userId="S::padinam.p@northeastern.edu::6c2d8bf4-4794-416e-9e42-462b0f68a363" providerId="AD" clId="Web-{9102B68E-20C5-4E03-922E-9E3AC1ACE3DF}" dt="2022-12-10T03:33:48.018" v="667"/>
          <pc:sldLayoutMkLst>
            <pc:docMk/>
            <pc:sldMasterMk cId="767089960" sldId="2147483769"/>
            <pc:sldLayoutMk cId="2337983935" sldId="2147483774"/>
          </pc:sldLayoutMkLst>
        </pc:sldLayoutChg>
        <pc:sldLayoutChg chg="add del mod replId">
          <pc:chgData name="Priyanka Padinam" userId="S::padinam.p@northeastern.edu::6c2d8bf4-4794-416e-9e42-462b0f68a363" providerId="AD" clId="Web-{9102B68E-20C5-4E03-922E-9E3AC1ACE3DF}" dt="2022-12-10T03:33:48.018" v="667"/>
          <pc:sldLayoutMkLst>
            <pc:docMk/>
            <pc:sldMasterMk cId="767089960" sldId="2147483769"/>
            <pc:sldLayoutMk cId="2933601909" sldId="2147483775"/>
          </pc:sldLayoutMkLst>
        </pc:sldLayoutChg>
        <pc:sldLayoutChg chg="add del mod replId">
          <pc:chgData name="Priyanka Padinam" userId="S::padinam.p@northeastern.edu::6c2d8bf4-4794-416e-9e42-462b0f68a363" providerId="AD" clId="Web-{9102B68E-20C5-4E03-922E-9E3AC1ACE3DF}" dt="2022-12-10T03:33:48.018" v="667"/>
          <pc:sldLayoutMkLst>
            <pc:docMk/>
            <pc:sldMasterMk cId="767089960" sldId="2147483769"/>
            <pc:sldLayoutMk cId="2077086693" sldId="2147483776"/>
          </pc:sldLayoutMkLst>
        </pc:sldLayoutChg>
        <pc:sldLayoutChg chg="add del mod replId">
          <pc:chgData name="Priyanka Padinam" userId="S::padinam.p@northeastern.edu::6c2d8bf4-4794-416e-9e42-462b0f68a363" providerId="AD" clId="Web-{9102B68E-20C5-4E03-922E-9E3AC1ACE3DF}" dt="2022-12-10T03:33:48.018" v="667"/>
          <pc:sldLayoutMkLst>
            <pc:docMk/>
            <pc:sldMasterMk cId="767089960" sldId="2147483769"/>
            <pc:sldLayoutMk cId="3676008633" sldId="2147483777"/>
          </pc:sldLayoutMkLst>
        </pc:sldLayoutChg>
        <pc:sldLayoutChg chg="add del mod replId">
          <pc:chgData name="Priyanka Padinam" userId="S::padinam.p@northeastern.edu::6c2d8bf4-4794-416e-9e42-462b0f68a363" providerId="AD" clId="Web-{9102B68E-20C5-4E03-922E-9E3AC1ACE3DF}" dt="2022-12-10T03:33:48.018" v="667"/>
          <pc:sldLayoutMkLst>
            <pc:docMk/>
            <pc:sldMasterMk cId="767089960" sldId="2147483769"/>
            <pc:sldLayoutMk cId="1810439336" sldId="2147483778"/>
          </pc:sldLayoutMkLst>
        </pc:sldLayoutChg>
        <pc:sldLayoutChg chg="add del mod replId">
          <pc:chgData name="Priyanka Padinam" userId="S::padinam.p@northeastern.edu::6c2d8bf4-4794-416e-9e42-462b0f68a363" providerId="AD" clId="Web-{9102B68E-20C5-4E03-922E-9E3AC1ACE3DF}" dt="2022-12-10T03:33:48.018" v="667"/>
          <pc:sldLayoutMkLst>
            <pc:docMk/>
            <pc:sldMasterMk cId="767089960" sldId="2147483769"/>
            <pc:sldLayoutMk cId="3378249483" sldId="2147483779"/>
          </pc:sldLayoutMkLst>
        </pc:sldLayoutChg>
        <pc:sldLayoutChg chg="add del mod replId">
          <pc:chgData name="Priyanka Padinam" userId="S::padinam.p@northeastern.edu::6c2d8bf4-4794-416e-9e42-462b0f68a363" providerId="AD" clId="Web-{9102B68E-20C5-4E03-922E-9E3AC1ACE3DF}" dt="2022-12-10T03:33:48.018" v="667"/>
          <pc:sldLayoutMkLst>
            <pc:docMk/>
            <pc:sldMasterMk cId="767089960" sldId="2147483769"/>
            <pc:sldLayoutMk cId="18641694" sldId="2147483780"/>
          </pc:sldLayoutMkLst>
        </pc:sldLayoutChg>
      </pc:sldMasterChg>
      <pc:sldMasterChg chg="add del addSldLayout delSldLayout modSldLayout">
        <pc:chgData name="Priyanka Padinam" userId="S::padinam.p@northeastern.edu::6c2d8bf4-4794-416e-9e42-462b0f68a363" providerId="AD" clId="Web-{9102B68E-20C5-4E03-922E-9E3AC1ACE3DF}" dt="2022-12-10T03:34:02.534" v="668"/>
        <pc:sldMasterMkLst>
          <pc:docMk/>
          <pc:sldMasterMk cId="1121430875" sldId="2147483781"/>
        </pc:sldMasterMkLst>
        <pc:sldLayoutChg chg="add del mod replId">
          <pc:chgData name="Priyanka Padinam" userId="S::padinam.p@northeastern.edu::6c2d8bf4-4794-416e-9e42-462b0f68a363" providerId="AD" clId="Web-{9102B68E-20C5-4E03-922E-9E3AC1ACE3DF}" dt="2022-12-10T03:34:02.534" v="668"/>
          <pc:sldLayoutMkLst>
            <pc:docMk/>
            <pc:sldMasterMk cId="1121430875" sldId="2147483781"/>
            <pc:sldLayoutMk cId="1331959551" sldId="2147483782"/>
          </pc:sldLayoutMkLst>
        </pc:sldLayoutChg>
        <pc:sldLayoutChg chg="add del mod replId">
          <pc:chgData name="Priyanka Padinam" userId="S::padinam.p@northeastern.edu::6c2d8bf4-4794-416e-9e42-462b0f68a363" providerId="AD" clId="Web-{9102B68E-20C5-4E03-922E-9E3AC1ACE3DF}" dt="2022-12-10T03:34:02.534" v="668"/>
          <pc:sldLayoutMkLst>
            <pc:docMk/>
            <pc:sldMasterMk cId="1121430875" sldId="2147483781"/>
            <pc:sldLayoutMk cId="727987059" sldId="2147483783"/>
          </pc:sldLayoutMkLst>
        </pc:sldLayoutChg>
        <pc:sldLayoutChg chg="add del mod replId">
          <pc:chgData name="Priyanka Padinam" userId="S::padinam.p@northeastern.edu::6c2d8bf4-4794-416e-9e42-462b0f68a363" providerId="AD" clId="Web-{9102B68E-20C5-4E03-922E-9E3AC1ACE3DF}" dt="2022-12-10T03:34:02.534" v="668"/>
          <pc:sldLayoutMkLst>
            <pc:docMk/>
            <pc:sldMasterMk cId="1121430875" sldId="2147483781"/>
            <pc:sldLayoutMk cId="1681840743" sldId="2147483784"/>
          </pc:sldLayoutMkLst>
        </pc:sldLayoutChg>
        <pc:sldLayoutChg chg="add del mod replId">
          <pc:chgData name="Priyanka Padinam" userId="S::padinam.p@northeastern.edu::6c2d8bf4-4794-416e-9e42-462b0f68a363" providerId="AD" clId="Web-{9102B68E-20C5-4E03-922E-9E3AC1ACE3DF}" dt="2022-12-10T03:34:02.534" v="668"/>
          <pc:sldLayoutMkLst>
            <pc:docMk/>
            <pc:sldMasterMk cId="1121430875" sldId="2147483781"/>
            <pc:sldLayoutMk cId="283001980" sldId="2147483785"/>
          </pc:sldLayoutMkLst>
        </pc:sldLayoutChg>
        <pc:sldLayoutChg chg="add del mod replId">
          <pc:chgData name="Priyanka Padinam" userId="S::padinam.p@northeastern.edu::6c2d8bf4-4794-416e-9e42-462b0f68a363" providerId="AD" clId="Web-{9102B68E-20C5-4E03-922E-9E3AC1ACE3DF}" dt="2022-12-10T03:34:02.534" v="668"/>
          <pc:sldLayoutMkLst>
            <pc:docMk/>
            <pc:sldMasterMk cId="1121430875" sldId="2147483781"/>
            <pc:sldLayoutMk cId="839154446" sldId="2147483786"/>
          </pc:sldLayoutMkLst>
        </pc:sldLayoutChg>
        <pc:sldLayoutChg chg="add del mod replId">
          <pc:chgData name="Priyanka Padinam" userId="S::padinam.p@northeastern.edu::6c2d8bf4-4794-416e-9e42-462b0f68a363" providerId="AD" clId="Web-{9102B68E-20C5-4E03-922E-9E3AC1ACE3DF}" dt="2022-12-10T03:34:02.534" v="668"/>
          <pc:sldLayoutMkLst>
            <pc:docMk/>
            <pc:sldMasterMk cId="1121430875" sldId="2147483781"/>
            <pc:sldLayoutMk cId="3168194137" sldId="2147483787"/>
          </pc:sldLayoutMkLst>
        </pc:sldLayoutChg>
        <pc:sldLayoutChg chg="add del mod replId">
          <pc:chgData name="Priyanka Padinam" userId="S::padinam.p@northeastern.edu::6c2d8bf4-4794-416e-9e42-462b0f68a363" providerId="AD" clId="Web-{9102B68E-20C5-4E03-922E-9E3AC1ACE3DF}" dt="2022-12-10T03:34:02.534" v="668"/>
          <pc:sldLayoutMkLst>
            <pc:docMk/>
            <pc:sldMasterMk cId="1121430875" sldId="2147483781"/>
            <pc:sldLayoutMk cId="2210641972" sldId="2147483788"/>
          </pc:sldLayoutMkLst>
        </pc:sldLayoutChg>
        <pc:sldLayoutChg chg="add del mod replId">
          <pc:chgData name="Priyanka Padinam" userId="S::padinam.p@northeastern.edu::6c2d8bf4-4794-416e-9e42-462b0f68a363" providerId="AD" clId="Web-{9102B68E-20C5-4E03-922E-9E3AC1ACE3DF}" dt="2022-12-10T03:34:02.534" v="668"/>
          <pc:sldLayoutMkLst>
            <pc:docMk/>
            <pc:sldMasterMk cId="1121430875" sldId="2147483781"/>
            <pc:sldLayoutMk cId="393089989" sldId="2147483789"/>
          </pc:sldLayoutMkLst>
        </pc:sldLayoutChg>
        <pc:sldLayoutChg chg="add del mod replId">
          <pc:chgData name="Priyanka Padinam" userId="S::padinam.p@northeastern.edu::6c2d8bf4-4794-416e-9e42-462b0f68a363" providerId="AD" clId="Web-{9102B68E-20C5-4E03-922E-9E3AC1ACE3DF}" dt="2022-12-10T03:34:02.534" v="668"/>
          <pc:sldLayoutMkLst>
            <pc:docMk/>
            <pc:sldMasterMk cId="1121430875" sldId="2147483781"/>
            <pc:sldLayoutMk cId="2541248205" sldId="2147483790"/>
          </pc:sldLayoutMkLst>
        </pc:sldLayoutChg>
        <pc:sldLayoutChg chg="add del mod replId">
          <pc:chgData name="Priyanka Padinam" userId="S::padinam.p@northeastern.edu::6c2d8bf4-4794-416e-9e42-462b0f68a363" providerId="AD" clId="Web-{9102B68E-20C5-4E03-922E-9E3AC1ACE3DF}" dt="2022-12-10T03:34:02.534" v="668"/>
          <pc:sldLayoutMkLst>
            <pc:docMk/>
            <pc:sldMasterMk cId="1121430875" sldId="2147483781"/>
            <pc:sldLayoutMk cId="3634218485" sldId="2147483791"/>
          </pc:sldLayoutMkLst>
        </pc:sldLayoutChg>
        <pc:sldLayoutChg chg="add del mod replId">
          <pc:chgData name="Priyanka Padinam" userId="S::padinam.p@northeastern.edu::6c2d8bf4-4794-416e-9e42-462b0f68a363" providerId="AD" clId="Web-{9102B68E-20C5-4E03-922E-9E3AC1ACE3DF}" dt="2022-12-10T03:34:02.534" v="668"/>
          <pc:sldLayoutMkLst>
            <pc:docMk/>
            <pc:sldMasterMk cId="1121430875" sldId="2147483781"/>
            <pc:sldLayoutMk cId="2820463474" sldId="2147483792"/>
          </pc:sldLayoutMkLst>
        </pc:sldLayoutChg>
      </pc:sldMasterChg>
      <pc:sldMasterChg chg="add del addSldLayout delSldLayout modSldLayout">
        <pc:chgData name="Priyanka Padinam" userId="S::padinam.p@northeastern.edu::6c2d8bf4-4794-416e-9e42-462b0f68a363" providerId="AD" clId="Web-{9102B68E-20C5-4E03-922E-9E3AC1ACE3DF}" dt="2022-12-10T03:34:29.019" v="669"/>
        <pc:sldMasterMkLst>
          <pc:docMk/>
          <pc:sldMasterMk cId="1251485043" sldId="2147483793"/>
        </pc:sldMasterMkLst>
        <pc:sldLayoutChg chg="add del mod replId">
          <pc:chgData name="Priyanka Padinam" userId="S::padinam.p@northeastern.edu::6c2d8bf4-4794-416e-9e42-462b0f68a363" providerId="AD" clId="Web-{9102B68E-20C5-4E03-922E-9E3AC1ACE3DF}" dt="2022-12-10T03:34:29.019" v="669"/>
          <pc:sldLayoutMkLst>
            <pc:docMk/>
            <pc:sldMasterMk cId="1251485043" sldId="2147483793"/>
            <pc:sldLayoutMk cId="2568053632" sldId="2147483794"/>
          </pc:sldLayoutMkLst>
        </pc:sldLayoutChg>
        <pc:sldLayoutChg chg="add del mod replId">
          <pc:chgData name="Priyanka Padinam" userId="S::padinam.p@northeastern.edu::6c2d8bf4-4794-416e-9e42-462b0f68a363" providerId="AD" clId="Web-{9102B68E-20C5-4E03-922E-9E3AC1ACE3DF}" dt="2022-12-10T03:34:29.019" v="669"/>
          <pc:sldLayoutMkLst>
            <pc:docMk/>
            <pc:sldMasterMk cId="1251485043" sldId="2147483793"/>
            <pc:sldLayoutMk cId="944663713" sldId="2147483795"/>
          </pc:sldLayoutMkLst>
        </pc:sldLayoutChg>
        <pc:sldLayoutChg chg="add del mod replId">
          <pc:chgData name="Priyanka Padinam" userId="S::padinam.p@northeastern.edu::6c2d8bf4-4794-416e-9e42-462b0f68a363" providerId="AD" clId="Web-{9102B68E-20C5-4E03-922E-9E3AC1ACE3DF}" dt="2022-12-10T03:34:29.019" v="669"/>
          <pc:sldLayoutMkLst>
            <pc:docMk/>
            <pc:sldMasterMk cId="1251485043" sldId="2147483793"/>
            <pc:sldLayoutMk cId="2495322500" sldId="2147483796"/>
          </pc:sldLayoutMkLst>
        </pc:sldLayoutChg>
        <pc:sldLayoutChg chg="add del mod replId">
          <pc:chgData name="Priyanka Padinam" userId="S::padinam.p@northeastern.edu::6c2d8bf4-4794-416e-9e42-462b0f68a363" providerId="AD" clId="Web-{9102B68E-20C5-4E03-922E-9E3AC1ACE3DF}" dt="2022-12-10T03:34:29.019" v="669"/>
          <pc:sldLayoutMkLst>
            <pc:docMk/>
            <pc:sldMasterMk cId="1251485043" sldId="2147483793"/>
            <pc:sldLayoutMk cId="2686100234" sldId="2147483797"/>
          </pc:sldLayoutMkLst>
        </pc:sldLayoutChg>
        <pc:sldLayoutChg chg="add del mod replId">
          <pc:chgData name="Priyanka Padinam" userId="S::padinam.p@northeastern.edu::6c2d8bf4-4794-416e-9e42-462b0f68a363" providerId="AD" clId="Web-{9102B68E-20C5-4E03-922E-9E3AC1ACE3DF}" dt="2022-12-10T03:34:29.019" v="669"/>
          <pc:sldLayoutMkLst>
            <pc:docMk/>
            <pc:sldMasterMk cId="1251485043" sldId="2147483793"/>
            <pc:sldLayoutMk cId="4061287858" sldId="2147483798"/>
          </pc:sldLayoutMkLst>
        </pc:sldLayoutChg>
        <pc:sldLayoutChg chg="add del mod replId">
          <pc:chgData name="Priyanka Padinam" userId="S::padinam.p@northeastern.edu::6c2d8bf4-4794-416e-9e42-462b0f68a363" providerId="AD" clId="Web-{9102B68E-20C5-4E03-922E-9E3AC1ACE3DF}" dt="2022-12-10T03:34:29.019" v="669"/>
          <pc:sldLayoutMkLst>
            <pc:docMk/>
            <pc:sldMasterMk cId="1251485043" sldId="2147483793"/>
            <pc:sldLayoutMk cId="2436892653" sldId="2147483799"/>
          </pc:sldLayoutMkLst>
        </pc:sldLayoutChg>
        <pc:sldLayoutChg chg="add del mod replId">
          <pc:chgData name="Priyanka Padinam" userId="S::padinam.p@northeastern.edu::6c2d8bf4-4794-416e-9e42-462b0f68a363" providerId="AD" clId="Web-{9102B68E-20C5-4E03-922E-9E3AC1ACE3DF}" dt="2022-12-10T03:34:29.019" v="669"/>
          <pc:sldLayoutMkLst>
            <pc:docMk/>
            <pc:sldMasterMk cId="1251485043" sldId="2147483793"/>
            <pc:sldLayoutMk cId="3992010503" sldId="2147483800"/>
          </pc:sldLayoutMkLst>
        </pc:sldLayoutChg>
        <pc:sldLayoutChg chg="add del mod replId">
          <pc:chgData name="Priyanka Padinam" userId="S::padinam.p@northeastern.edu::6c2d8bf4-4794-416e-9e42-462b0f68a363" providerId="AD" clId="Web-{9102B68E-20C5-4E03-922E-9E3AC1ACE3DF}" dt="2022-12-10T03:34:29.019" v="669"/>
          <pc:sldLayoutMkLst>
            <pc:docMk/>
            <pc:sldMasterMk cId="1251485043" sldId="2147483793"/>
            <pc:sldLayoutMk cId="2822165024" sldId="2147483801"/>
          </pc:sldLayoutMkLst>
        </pc:sldLayoutChg>
        <pc:sldLayoutChg chg="add del mod replId">
          <pc:chgData name="Priyanka Padinam" userId="S::padinam.p@northeastern.edu::6c2d8bf4-4794-416e-9e42-462b0f68a363" providerId="AD" clId="Web-{9102B68E-20C5-4E03-922E-9E3AC1ACE3DF}" dt="2022-12-10T03:34:29.019" v="669"/>
          <pc:sldLayoutMkLst>
            <pc:docMk/>
            <pc:sldMasterMk cId="1251485043" sldId="2147483793"/>
            <pc:sldLayoutMk cId="2673560183" sldId="2147483802"/>
          </pc:sldLayoutMkLst>
        </pc:sldLayoutChg>
        <pc:sldLayoutChg chg="add del mod replId">
          <pc:chgData name="Priyanka Padinam" userId="S::padinam.p@northeastern.edu::6c2d8bf4-4794-416e-9e42-462b0f68a363" providerId="AD" clId="Web-{9102B68E-20C5-4E03-922E-9E3AC1ACE3DF}" dt="2022-12-10T03:34:29.019" v="669"/>
          <pc:sldLayoutMkLst>
            <pc:docMk/>
            <pc:sldMasterMk cId="1251485043" sldId="2147483793"/>
            <pc:sldLayoutMk cId="385122494" sldId="2147483803"/>
          </pc:sldLayoutMkLst>
        </pc:sldLayoutChg>
        <pc:sldLayoutChg chg="add del mod replId">
          <pc:chgData name="Priyanka Padinam" userId="S::padinam.p@northeastern.edu::6c2d8bf4-4794-416e-9e42-462b0f68a363" providerId="AD" clId="Web-{9102B68E-20C5-4E03-922E-9E3AC1ACE3DF}" dt="2022-12-10T03:34:29.019" v="669"/>
          <pc:sldLayoutMkLst>
            <pc:docMk/>
            <pc:sldMasterMk cId="1251485043" sldId="2147483793"/>
            <pc:sldLayoutMk cId="3950198523" sldId="2147483804"/>
          </pc:sldLayoutMkLst>
        </pc:sldLayoutChg>
      </pc:sldMasterChg>
      <pc:sldMasterChg chg="add del addSldLayout delSldLayout modSldLayout">
        <pc:chgData name="Priyanka Padinam" userId="S::padinam.p@northeastern.edu::6c2d8bf4-4794-416e-9e42-462b0f68a363" providerId="AD" clId="Web-{9102B68E-20C5-4E03-922E-9E3AC1ACE3DF}" dt="2022-12-10T03:34:42.941" v="670"/>
        <pc:sldMasterMkLst>
          <pc:docMk/>
          <pc:sldMasterMk cId="1386385709" sldId="2147483805"/>
        </pc:sldMasterMkLst>
        <pc:sldLayoutChg chg="add del mod replId">
          <pc:chgData name="Priyanka Padinam" userId="S::padinam.p@northeastern.edu::6c2d8bf4-4794-416e-9e42-462b0f68a363" providerId="AD" clId="Web-{9102B68E-20C5-4E03-922E-9E3AC1ACE3DF}" dt="2022-12-10T03:34:42.941" v="670"/>
          <pc:sldLayoutMkLst>
            <pc:docMk/>
            <pc:sldMasterMk cId="1386385709" sldId="2147483805"/>
            <pc:sldLayoutMk cId="3820378527" sldId="2147483806"/>
          </pc:sldLayoutMkLst>
        </pc:sldLayoutChg>
        <pc:sldLayoutChg chg="add del mod replId">
          <pc:chgData name="Priyanka Padinam" userId="S::padinam.p@northeastern.edu::6c2d8bf4-4794-416e-9e42-462b0f68a363" providerId="AD" clId="Web-{9102B68E-20C5-4E03-922E-9E3AC1ACE3DF}" dt="2022-12-10T03:34:42.941" v="670"/>
          <pc:sldLayoutMkLst>
            <pc:docMk/>
            <pc:sldMasterMk cId="1386385709" sldId="2147483805"/>
            <pc:sldLayoutMk cId="2915265543" sldId="2147483807"/>
          </pc:sldLayoutMkLst>
        </pc:sldLayoutChg>
        <pc:sldLayoutChg chg="add del mod replId">
          <pc:chgData name="Priyanka Padinam" userId="S::padinam.p@northeastern.edu::6c2d8bf4-4794-416e-9e42-462b0f68a363" providerId="AD" clId="Web-{9102B68E-20C5-4E03-922E-9E3AC1ACE3DF}" dt="2022-12-10T03:34:42.941" v="670"/>
          <pc:sldLayoutMkLst>
            <pc:docMk/>
            <pc:sldMasterMk cId="1386385709" sldId="2147483805"/>
            <pc:sldLayoutMk cId="78628726" sldId="2147483808"/>
          </pc:sldLayoutMkLst>
        </pc:sldLayoutChg>
        <pc:sldLayoutChg chg="add del mod replId">
          <pc:chgData name="Priyanka Padinam" userId="S::padinam.p@northeastern.edu::6c2d8bf4-4794-416e-9e42-462b0f68a363" providerId="AD" clId="Web-{9102B68E-20C5-4E03-922E-9E3AC1ACE3DF}" dt="2022-12-10T03:34:42.941" v="670"/>
          <pc:sldLayoutMkLst>
            <pc:docMk/>
            <pc:sldMasterMk cId="1386385709" sldId="2147483805"/>
            <pc:sldLayoutMk cId="3310488270" sldId="2147483809"/>
          </pc:sldLayoutMkLst>
        </pc:sldLayoutChg>
        <pc:sldLayoutChg chg="add del mod replId">
          <pc:chgData name="Priyanka Padinam" userId="S::padinam.p@northeastern.edu::6c2d8bf4-4794-416e-9e42-462b0f68a363" providerId="AD" clId="Web-{9102B68E-20C5-4E03-922E-9E3AC1ACE3DF}" dt="2022-12-10T03:34:42.941" v="670"/>
          <pc:sldLayoutMkLst>
            <pc:docMk/>
            <pc:sldMasterMk cId="1386385709" sldId="2147483805"/>
            <pc:sldLayoutMk cId="572804350" sldId="2147483810"/>
          </pc:sldLayoutMkLst>
        </pc:sldLayoutChg>
        <pc:sldLayoutChg chg="add del mod replId">
          <pc:chgData name="Priyanka Padinam" userId="S::padinam.p@northeastern.edu::6c2d8bf4-4794-416e-9e42-462b0f68a363" providerId="AD" clId="Web-{9102B68E-20C5-4E03-922E-9E3AC1ACE3DF}" dt="2022-12-10T03:34:42.941" v="670"/>
          <pc:sldLayoutMkLst>
            <pc:docMk/>
            <pc:sldMasterMk cId="1386385709" sldId="2147483805"/>
            <pc:sldLayoutMk cId="2579673745" sldId="2147483811"/>
          </pc:sldLayoutMkLst>
        </pc:sldLayoutChg>
        <pc:sldLayoutChg chg="add del mod replId">
          <pc:chgData name="Priyanka Padinam" userId="S::padinam.p@northeastern.edu::6c2d8bf4-4794-416e-9e42-462b0f68a363" providerId="AD" clId="Web-{9102B68E-20C5-4E03-922E-9E3AC1ACE3DF}" dt="2022-12-10T03:34:42.941" v="670"/>
          <pc:sldLayoutMkLst>
            <pc:docMk/>
            <pc:sldMasterMk cId="1386385709" sldId="2147483805"/>
            <pc:sldLayoutMk cId="3473994651" sldId="2147483812"/>
          </pc:sldLayoutMkLst>
        </pc:sldLayoutChg>
        <pc:sldLayoutChg chg="add del mod replId">
          <pc:chgData name="Priyanka Padinam" userId="S::padinam.p@northeastern.edu::6c2d8bf4-4794-416e-9e42-462b0f68a363" providerId="AD" clId="Web-{9102B68E-20C5-4E03-922E-9E3AC1ACE3DF}" dt="2022-12-10T03:34:42.941" v="670"/>
          <pc:sldLayoutMkLst>
            <pc:docMk/>
            <pc:sldMasterMk cId="1386385709" sldId="2147483805"/>
            <pc:sldLayoutMk cId="445483888" sldId="2147483813"/>
          </pc:sldLayoutMkLst>
        </pc:sldLayoutChg>
        <pc:sldLayoutChg chg="add del mod replId">
          <pc:chgData name="Priyanka Padinam" userId="S::padinam.p@northeastern.edu::6c2d8bf4-4794-416e-9e42-462b0f68a363" providerId="AD" clId="Web-{9102B68E-20C5-4E03-922E-9E3AC1ACE3DF}" dt="2022-12-10T03:34:42.941" v="670"/>
          <pc:sldLayoutMkLst>
            <pc:docMk/>
            <pc:sldMasterMk cId="1386385709" sldId="2147483805"/>
            <pc:sldLayoutMk cId="14300686" sldId="2147483814"/>
          </pc:sldLayoutMkLst>
        </pc:sldLayoutChg>
        <pc:sldLayoutChg chg="add del mod replId">
          <pc:chgData name="Priyanka Padinam" userId="S::padinam.p@northeastern.edu::6c2d8bf4-4794-416e-9e42-462b0f68a363" providerId="AD" clId="Web-{9102B68E-20C5-4E03-922E-9E3AC1ACE3DF}" dt="2022-12-10T03:34:42.941" v="670"/>
          <pc:sldLayoutMkLst>
            <pc:docMk/>
            <pc:sldMasterMk cId="1386385709" sldId="2147483805"/>
            <pc:sldLayoutMk cId="2840969035" sldId="2147483815"/>
          </pc:sldLayoutMkLst>
        </pc:sldLayoutChg>
        <pc:sldLayoutChg chg="add del mod replId">
          <pc:chgData name="Priyanka Padinam" userId="S::padinam.p@northeastern.edu::6c2d8bf4-4794-416e-9e42-462b0f68a363" providerId="AD" clId="Web-{9102B68E-20C5-4E03-922E-9E3AC1ACE3DF}" dt="2022-12-10T03:34:42.941" v="670"/>
          <pc:sldLayoutMkLst>
            <pc:docMk/>
            <pc:sldMasterMk cId="1386385709" sldId="2147483805"/>
            <pc:sldLayoutMk cId="389550241" sldId="2147483816"/>
          </pc:sldLayoutMkLst>
        </pc:sldLayoutChg>
      </pc:sldMasterChg>
      <pc:sldMasterChg chg="add del addSldLayout delSldLayout modSldLayout">
        <pc:chgData name="Priyanka Padinam" userId="S::padinam.p@northeastern.edu::6c2d8bf4-4794-416e-9e42-462b0f68a363" providerId="AD" clId="Web-{9102B68E-20C5-4E03-922E-9E3AC1ACE3DF}" dt="2022-12-10T03:34:55.863" v="671"/>
        <pc:sldMasterMkLst>
          <pc:docMk/>
          <pc:sldMasterMk cId="759262760" sldId="2147483817"/>
        </pc:sldMasterMkLst>
        <pc:sldLayoutChg chg="add del mod replId">
          <pc:chgData name="Priyanka Padinam" userId="S::padinam.p@northeastern.edu::6c2d8bf4-4794-416e-9e42-462b0f68a363" providerId="AD" clId="Web-{9102B68E-20C5-4E03-922E-9E3AC1ACE3DF}" dt="2022-12-10T03:34:55.863" v="671"/>
          <pc:sldLayoutMkLst>
            <pc:docMk/>
            <pc:sldMasterMk cId="759262760" sldId="2147483817"/>
            <pc:sldLayoutMk cId="1236019474" sldId="2147483818"/>
          </pc:sldLayoutMkLst>
        </pc:sldLayoutChg>
        <pc:sldLayoutChg chg="add del mod replId">
          <pc:chgData name="Priyanka Padinam" userId="S::padinam.p@northeastern.edu::6c2d8bf4-4794-416e-9e42-462b0f68a363" providerId="AD" clId="Web-{9102B68E-20C5-4E03-922E-9E3AC1ACE3DF}" dt="2022-12-10T03:34:55.863" v="671"/>
          <pc:sldLayoutMkLst>
            <pc:docMk/>
            <pc:sldMasterMk cId="759262760" sldId="2147483817"/>
            <pc:sldLayoutMk cId="1041938937" sldId="2147483819"/>
          </pc:sldLayoutMkLst>
        </pc:sldLayoutChg>
        <pc:sldLayoutChg chg="add del mod replId">
          <pc:chgData name="Priyanka Padinam" userId="S::padinam.p@northeastern.edu::6c2d8bf4-4794-416e-9e42-462b0f68a363" providerId="AD" clId="Web-{9102B68E-20C5-4E03-922E-9E3AC1ACE3DF}" dt="2022-12-10T03:34:55.863" v="671"/>
          <pc:sldLayoutMkLst>
            <pc:docMk/>
            <pc:sldMasterMk cId="759262760" sldId="2147483817"/>
            <pc:sldLayoutMk cId="1923110560" sldId="2147483820"/>
          </pc:sldLayoutMkLst>
        </pc:sldLayoutChg>
        <pc:sldLayoutChg chg="add del mod replId">
          <pc:chgData name="Priyanka Padinam" userId="S::padinam.p@northeastern.edu::6c2d8bf4-4794-416e-9e42-462b0f68a363" providerId="AD" clId="Web-{9102B68E-20C5-4E03-922E-9E3AC1ACE3DF}" dt="2022-12-10T03:34:55.863" v="671"/>
          <pc:sldLayoutMkLst>
            <pc:docMk/>
            <pc:sldMasterMk cId="759262760" sldId="2147483817"/>
            <pc:sldLayoutMk cId="2648652436" sldId="2147483821"/>
          </pc:sldLayoutMkLst>
        </pc:sldLayoutChg>
        <pc:sldLayoutChg chg="add del mod replId">
          <pc:chgData name="Priyanka Padinam" userId="S::padinam.p@northeastern.edu::6c2d8bf4-4794-416e-9e42-462b0f68a363" providerId="AD" clId="Web-{9102B68E-20C5-4E03-922E-9E3AC1ACE3DF}" dt="2022-12-10T03:34:55.863" v="671"/>
          <pc:sldLayoutMkLst>
            <pc:docMk/>
            <pc:sldMasterMk cId="759262760" sldId="2147483817"/>
            <pc:sldLayoutMk cId="2852995439" sldId="2147483822"/>
          </pc:sldLayoutMkLst>
        </pc:sldLayoutChg>
        <pc:sldLayoutChg chg="add del mod replId">
          <pc:chgData name="Priyanka Padinam" userId="S::padinam.p@northeastern.edu::6c2d8bf4-4794-416e-9e42-462b0f68a363" providerId="AD" clId="Web-{9102B68E-20C5-4E03-922E-9E3AC1ACE3DF}" dt="2022-12-10T03:34:55.863" v="671"/>
          <pc:sldLayoutMkLst>
            <pc:docMk/>
            <pc:sldMasterMk cId="759262760" sldId="2147483817"/>
            <pc:sldLayoutMk cId="1870010332" sldId="2147483823"/>
          </pc:sldLayoutMkLst>
        </pc:sldLayoutChg>
        <pc:sldLayoutChg chg="add del mod replId">
          <pc:chgData name="Priyanka Padinam" userId="S::padinam.p@northeastern.edu::6c2d8bf4-4794-416e-9e42-462b0f68a363" providerId="AD" clId="Web-{9102B68E-20C5-4E03-922E-9E3AC1ACE3DF}" dt="2022-12-10T03:34:55.863" v="671"/>
          <pc:sldLayoutMkLst>
            <pc:docMk/>
            <pc:sldMasterMk cId="759262760" sldId="2147483817"/>
            <pc:sldLayoutMk cId="4008978827" sldId="2147483824"/>
          </pc:sldLayoutMkLst>
        </pc:sldLayoutChg>
        <pc:sldLayoutChg chg="add del mod replId">
          <pc:chgData name="Priyanka Padinam" userId="S::padinam.p@northeastern.edu::6c2d8bf4-4794-416e-9e42-462b0f68a363" providerId="AD" clId="Web-{9102B68E-20C5-4E03-922E-9E3AC1ACE3DF}" dt="2022-12-10T03:34:55.863" v="671"/>
          <pc:sldLayoutMkLst>
            <pc:docMk/>
            <pc:sldMasterMk cId="759262760" sldId="2147483817"/>
            <pc:sldLayoutMk cId="1312595195" sldId="2147483825"/>
          </pc:sldLayoutMkLst>
        </pc:sldLayoutChg>
        <pc:sldLayoutChg chg="add del mod replId">
          <pc:chgData name="Priyanka Padinam" userId="S::padinam.p@northeastern.edu::6c2d8bf4-4794-416e-9e42-462b0f68a363" providerId="AD" clId="Web-{9102B68E-20C5-4E03-922E-9E3AC1ACE3DF}" dt="2022-12-10T03:34:55.863" v="671"/>
          <pc:sldLayoutMkLst>
            <pc:docMk/>
            <pc:sldMasterMk cId="759262760" sldId="2147483817"/>
            <pc:sldLayoutMk cId="2087990853" sldId="2147483826"/>
          </pc:sldLayoutMkLst>
        </pc:sldLayoutChg>
        <pc:sldLayoutChg chg="add del mod replId">
          <pc:chgData name="Priyanka Padinam" userId="S::padinam.p@northeastern.edu::6c2d8bf4-4794-416e-9e42-462b0f68a363" providerId="AD" clId="Web-{9102B68E-20C5-4E03-922E-9E3AC1ACE3DF}" dt="2022-12-10T03:34:55.863" v="671"/>
          <pc:sldLayoutMkLst>
            <pc:docMk/>
            <pc:sldMasterMk cId="759262760" sldId="2147483817"/>
            <pc:sldLayoutMk cId="979894120" sldId="2147483827"/>
          </pc:sldLayoutMkLst>
        </pc:sldLayoutChg>
        <pc:sldLayoutChg chg="add del mod replId">
          <pc:chgData name="Priyanka Padinam" userId="S::padinam.p@northeastern.edu::6c2d8bf4-4794-416e-9e42-462b0f68a363" providerId="AD" clId="Web-{9102B68E-20C5-4E03-922E-9E3AC1ACE3DF}" dt="2022-12-10T03:34:55.863" v="671"/>
          <pc:sldLayoutMkLst>
            <pc:docMk/>
            <pc:sldMasterMk cId="759262760" sldId="2147483817"/>
            <pc:sldLayoutMk cId="1264603729" sldId="2147483828"/>
          </pc:sldLayoutMkLst>
        </pc:sldLayoutChg>
      </pc:sldMasterChg>
      <pc:sldMasterChg chg="add addSldLayout modSldLayout">
        <pc:chgData name="Priyanka Padinam" userId="S::padinam.p@northeastern.edu::6c2d8bf4-4794-416e-9e42-462b0f68a363" providerId="AD" clId="Web-{9102B68E-20C5-4E03-922E-9E3AC1ACE3DF}" dt="2022-12-10T03:34:55.863" v="671"/>
        <pc:sldMasterMkLst>
          <pc:docMk/>
          <pc:sldMasterMk cId="2935204252" sldId="2147483829"/>
        </pc:sldMasterMkLst>
        <pc:sldLayoutChg chg="add mod replId">
          <pc:chgData name="Priyanka Padinam" userId="S::padinam.p@northeastern.edu::6c2d8bf4-4794-416e-9e42-462b0f68a363" providerId="AD" clId="Web-{9102B68E-20C5-4E03-922E-9E3AC1ACE3DF}" dt="2022-12-10T03:34:55.863" v="671"/>
          <pc:sldLayoutMkLst>
            <pc:docMk/>
            <pc:sldMasterMk cId="2935204252" sldId="2147483829"/>
            <pc:sldLayoutMk cId="2961232113" sldId="2147483830"/>
          </pc:sldLayoutMkLst>
        </pc:sldLayoutChg>
        <pc:sldLayoutChg chg="add mod replId">
          <pc:chgData name="Priyanka Padinam" userId="S::padinam.p@northeastern.edu::6c2d8bf4-4794-416e-9e42-462b0f68a363" providerId="AD" clId="Web-{9102B68E-20C5-4E03-922E-9E3AC1ACE3DF}" dt="2022-12-10T03:34:55.863" v="671"/>
          <pc:sldLayoutMkLst>
            <pc:docMk/>
            <pc:sldMasterMk cId="2935204252" sldId="2147483829"/>
            <pc:sldLayoutMk cId="3273019250" sldId="2147483831"/>
          </pc:sldLayoutMkLst>
        </pc:sldLayoutChg>
        <pc:sldLayoutChg chg="add mod replId">
          <pc:chgData name="Priyanka Padinam" userId="S::padinam.p@northeastern.edu::6c2d8bf4-4794-416e-9e42-462b0f68a363" providerId="AD" clId="Web-{9102B68E-20C5-4E03-922E-9E3AC1ACE3DF}" dt="2022-12-10T03:34:55.863" v="671"/>
          <pc:sldLayoutMkLst>
            <pc:docMk/>
            <pc:sldMasterMk cId="2935204252" sldId="2147483829"/>
            <pc:sldLayoutMk cId="1384783261" sldId="2147483832"/>
          </pc:sldLayoutMkLst>
        </pc:sldLayoutChg>
        <pc:sldLayoutChg chg="add mod replId">
          <pc:chgData name="Priyanka Padinam" userId="S::padinam.p@northeastern.edu::6c2d8bf4-4794-416e-9e42-462b0f68a363" providerId="AD" clId="Web-{9102B68E-20C5-4E03-922E-9E3AC1ACE3DF}" dt="2022-12-10T03:34:55.863" v="671"/>
          <pc:sldLayoutMkLst>
            <pc:docMk/>
            <pc:sldMasterMk cId="2935204252" sldId="2147483829"/>
            <pc:sldLayoutMk cId="2687311331" sldId="2147483833"/>
          </pc:sldLayoutMkLst>
        </pc:sldLayoutChg>
        <pc:sldLayoutChg chg="add mod replId">
          <pc:chgData name="Priyanka Padinam" userId="S::padinam.p@northeastern.edu::6c2d8bf4-4794-416e-9e42-462b0f68a363" providerId="AD" clId="Web-{9102B68E-20C5-4E03-922E-9E3AC1ACE3DF}" dt="2022-12-10T03:34:55.863" v="671"/>
          <pc:sldLayoutMkLst>
            <pc:docMk/>
            <pc:sldMasterMk cId="2935204252" sldId="2147483829"/>
            <pc:sldLayoutMk cId="573617117" sldId="2147483834"/>
          </pc:sldLayoutMkLst>
        </pc:sldLayoutChg>
        <pc:sldLayoutChg chg="add mod replId">
          <pc:chgData name="Priyanka Padinam" userId="S::padinam.p@northeastern.edu::6c2d8bf4-4794-416e-9e42-462b0f68a363" providerId="AD" clId="Web-{9102B68E-20C5-4E03-922E-9E3AC1ACE3DF}" dt="2022-12-10T03:34:55.863" v="671"/>
          <pc:sldLayoutMkLst>
            <pc:docMk/>
            <pc:sldMasterMk cId="2935204252" sldId="2147483829"/>
            <pc:sldLayoutMk cId="2987345424" sldId="2147483835"/>
          </pc:sldLayoutMkLst>
        </pc:sldLayoutChg>
        <pc:sldLayoutChg chg="add mod replId">
          <pc:chgData name="Priyanka Padinam" userId="S::padinam.p@northeastern.edu::6c2d8bf4-4794-416e-9e42-462b0f68a363" providerId="AD" clId="Web-{9102B68E-20C5-4E03-922E-9E3AC1ACE3DF}" dt="2022-12-10T03:34:55.863" v="671"/>
          <pc:sldLayoutMkLst>
            <pc:docMk/>
            <pc:sldMasterMk cId="2935204252" sldId="2147483829"/>
            <pc:sldLayoutMk cId="3646098292" sldId="2147483836"/>
          </pc:sldLayoutMkLst>
        </pc:sldLayoutChg>
        <pc:sldLayoutChg chg="add mod replId">
          <pc:chgData name="Priyanka Padinam" userId="S::padinam.p@northeastern.edu::6c2d8bf4-4794-416e-9e42-462b0f68a363" providerId="AD" clId="Web-{9102B68E-20C5-4E03-922E-9E3AC1ACE3DF}" dt="2022-12-10T03:34:55.863" v="671"/>
          <pc:sldLayoutMkLst>
            <pc:docMk/>
            <pc:sldMasterMk cId="2935204252" sldId="2147483829"/>
            <pc:sldLayoutMk cId="1776489128" sldId="2147483837"/>
          </pc:sldLayoutMkLst>
        </pc:sldLayoutChg>
        <pc:sldLayoutChg chg="add mod replId">
          <pc:chgData name="Priyanka Padinam" userId="S::padinam.p@northeastern.edu::6c2d8bf4-4794-416e-9e42-462b0f68a363" providerId="AD" clId="Web-{9102B68E-20C5-4E03-922E-9E3AC1ACE3DF}" dt="2022-12-10T03:34:55.863" v="671"/>
          <pc:sldLayoutMkLst>
            <pc:docMk/>
            <pc:sldMasterMk cId="2935204252" sldId="2147483829"/>
            <pc:sldLayoutMk cId="971471448" sldId="2147483838"/>
          </pc:sldLayoutMkLst>
        </pc:sldLayoutChg>
        <pc:sldLayoutChg chg="add mod replId">
          <pc:chgData name="Priyanka Padinam" userId="S::padinam.p@northeastern.edu::6c2d8bf4-4794-416e-9e42-462b0f68a363" providerId="AD" clId="Web-{9102B68E-20C5-4E03-922E-9E3AC1ACE3DF}" dt="2022-12-10T03:34:55.863" v="671"/>
          <pc:sldLayoutMkLst>
            <pc:docMk/>
            <pc:sldMasterMk cId="2935204252" sldId="2147483829"/>
            <pc:sldLayoutMk cId="1190153175" sldId="2147483839"/>
          </pc:sldLayoutMkLst>
        </pc:sldLayoutChg>
        <pc:sldLayoutChg chg="add mod replId">
          <pc:chgData name="Priyanka Padinam" userId="S::padinam.p@northeastern.edu::6c2d8bf4-4794-416e-9e42-462b0f68a363" providerId="AD" clId="Web-{9102B68E-20C5-4E03-922E-9E3AC1ACE3DF}" dt="2022-12-10T03:34:55.863" v="671"/>
          <pc:sldLayoutMkLst>
            <pc:docMk/>
            <pc:sldMasterMk cId="2935204252" sldId="2147483829"/>
            <pc:sldLayoutMk cId="1477837189" sldId="2147483840"/>
          </pc:sldLayoutMkLst>
        </pc:sldLayoutChg>
      </pc:sldMasterChg>
    </pc:docChg>
  </pc:docChgLst>
  <pc:docChgLst>
    <pc:chgData name="Pushyanth Damarapati" userId="S::damarapati.p@northeastern.edu::bf57df20-6c0a-4b58-9796-79c6e9d358ab" providerId="AD" clId="Web-{0C9B330D-F921-F6AE-668B-B5D8B8A58C4E}"/>
    <pc:docChg chg="modSld addMainMaster delMainMaster">
      <pc:chgData name="Pushyanth Damarapati" userId="S::damarapati.p@northeastern.edu::bf57df20-6c0a-4b58-9796-79c6e9d358ab" providerId="AD" clId="Web-{0C9B330D-F921-F6AE-668B-B5D8B8A58C4E}" dt="2022-12-10T04:38:07.183" v="696" actId="1076"/>
      <pc:docMkLst>
        <pc:docMk/>
      </pc:docMkLst>
      <pc:sldChg chg="modSp mod modClrScheme chgLayout">
        <pc:chgData name="Pushyanth Damarapati" userId="S::damarapati.p@northeastern.edu::bf57df20-6c0a-4b58-9796-79c6e9d358ab" providerId="AD" clId="Web-{0C9B330D-F921-F6AE-668B-B5D8B8A58C4E}" dt="2022-12-10T03:18:24.026" v="1"/>
        <pc:sldMkLst>
          <pc:docMk/>
          <pc:sldMk cId="2586058810" sldId="256"/>
        </pc:sldMkLst>
        <pc:spChg chg="mod ord">
          <ac:chgData name="Pushyanth Damarapati" userId="S::damarapati.p@northeastern.edu::bf57df20-6c0a-4b58-9796-79c6e9d358ab" providerId="AD" clId="Web-{0C9B330D-F921-F6AE-668B-B5D8B8A58C4E}" dt="2022-12-10T03:18:24.026" v="1"/>
          <ac:spMkLst>
            <pc:docMk/>
            <pc:sldMk cId="2586058810" sldId="256"/>
            <ac:spMk id="2" creationId="{CFE75451-6A4B-484B-9ED1-353CCE25B0F4}"/>
          </ac:spMkLst>
        </pc:spChg>
        <pc:spChg chg="mod ord">
          <ac:chgData name="Pushyanth Damarapati" userId="S::damarapati.p@northeastern.edu::bf57df20-6c0a-4b58-9796-79c6e9d358ab" providerId="AD" clId="Web-{0C9B330D-F921-F6AE-668B-B5D8B8A58C4E}" dt="2022-12-10T03:18:24.026" v="1"/>
          <ac:spMkLst>
            <pc:docMk/>
            <pc:sldMk cId="2586058810" sldId="256"/>
            <ac:spMk id="3" creationId="{0236A1B4-B8D1-4A72-8E20-0703F54BF1FE}"/>
          </ac:spMkLst>
        </pc:spChg>
      </pc:sldChg>
      <pc:sldChg chg="modSp mod modClrScheme chgLayout">
        <pc:chgData name="Pushyanth Damarapati" userId="S::damarapati.p@northeastern.edu::bf57df20-6c0a-4b58-9796-79c6e9d358ab" providerId="AD" clId="Web-{0C9B330D-F921-F6AE-668B-B5D8B8A58C4E}" dt="2022-12-10T03:18:24.026" v="1"/>
        <pc:sldMkLst>
          <pc:docMk/>
          <pc:sldMk cId="1713219598" sldId="257"/>
        </pc:sldMkLst>
        <pc:spChg chg="mod ord">
          <ac:chgData name="Pushyanth Damarapati" userId="S::damarapati.p@northeastern.edu::bf57df20-6c0a-4b58-9796-79c6e9d358ab" providerId="AD" clId="Web-{0C9B330D-F921-F6AE-668B-B5D8B8A58C4E}" dt="2022-12-10T03:18:24.026" v="1"/>
          <ac:spMkLst>
            <pc:docMk/>
            <pc:sldMk cId="1713219598" sldId="257"/>
            <ac:spMk id="2" creationId="{1BEF5859-10C9-4588-9727-B9362E26C29D}"/>
          </ac:spMkLst>
        </pc:spChg>
        <pc:spChg chg="mod ord">
          <ac:chgData name="Pushyanth Damarapati" userId="S::damarapati.p@northeastern.edu::bf57df20-6c0a-4b58-9796-79c6e9d358ab" providerId="AD" clId="Web-{0C9B330D-F921-F6AE-668B-B5D8B8A58C4E}" dt="2022-12-10T03:18:24.026" v="1"/>
          <ac:spMkLst>
            <pc:docMk/>
            <pc:sldMk cId="1713219598" sldId="257"/>
            <ac:spMk id="410" creationId="{5671D7E5-EF66-4BCD-8DAA-E9061157F0BE}"/>
          </ac:spMkLst>
        </pc:spChg>
      </pc:sldChg>
      <pc:sldChg chg="modSp mod modClrScheme chgLayout">
        <pc:chgData name="Pushyanth Damarapati" userId="S::damarapati.p@northeastern.edu::bf57df20-6c0a-4b58-9796-79c6e9d358ab" providerId="AD" clId="Web-{0C9B330D-F921-F6AE-668B-B5D8B8A58C4E}" dt="2022-12-10T03:18:24.026" v="1"/>
        <pc:sldMkLst>
          <pc:docMk/>
          <pc:sldMk cId="3571516367" sldId="258"/>
        </pc:sldMkLst>
        <pc:spChg chg="mod ord">
          <ac:chgData name="Pushyanth Damarapati" userId="S::damarapati.p@northeastern.edu::bf57df20-6c0a-4b58-9796-79c6e9d358ab" providerId="AD" clId="Web-{0C9B330D-F921-F6AE-668B-B5D8B8A58C4E}" dt="2022-12-10T03:18:24.026" v="1"/>
          <ac:spMkLst>
            <pc:docMk/>
            <pc:sldMk cId="3571516367" sldId="258"/>
            <ac:spMk id="2" creationId="{0A32731C-311B-46F7-A865-6C3AF6B09A47}"/>
          </ac:spMkLst>
        </pc:spChg>
        <pc:spChg chg="mod ord">
          <ac:chgData name="Pushyanth Damarapati" userId="S::damarapati.p@northeastern.edu::bf57df20-6c0a-4b58-9796-79c6e9d358ab" providerId="AD" clId="Web-{0C9B330D-F921-F6AE-668B-B5D8B8A58C4E}" dt="2022-12-10T03:18:24.026" v="1"/>
          <ac:spMkLst>
            <pc:docMk/>
            <pc:sldMk cId="3571516367" sldId="258"/>
            <ac:spMk id="45" creationId="{74CF37D0-0552-7ADE-DA92-AD2BC784B2D9}"/>
          </ac:spMkLst>
        </pc:spChg>
      </pc:sldChg>
      <pc:sldChg chg="addSp delSp modSp mod modClrScheme delDesignElem chgLayout">
        <pc:chgData name="Pushyanth Damarapati" userId="S::damarapati.p@northeastern.edu::bf57df20-6c0a-4b58-9796-79c6e9d358ab" providerId="AD" clId="Web-{0C9B330D-F921-F6AE-668B-B5D8B8A58C4E}" dt="2022-12-10T03:18:24.026" v="1"/>
        <pc:sldMkLst>
          <pc:docMk/>
          <pc:sldMk cId="1360221718" sldId="260"/>
        </pc:sldMkLst>
        <pc:spChg chg="mod ord">
          <ac:chgData name="Pushyanth Damarapati" userId="S::damarapati.p@northeastern.edu::bf57df20-6c0a-4b58-9796-79c6e9d358ab" providerId="AD" clId="Web-{0C9B330D-F921-F6AE-668B-B5D8B8A58C4E}" dt="2022-12-10T03:18:24.026" v="1"/>
          <ac:spMkLst>
            <pc:docMk/>
            <pc:sldMk cId="1360221718" sldId="260"/>
            <ac:spMk id="2" creationId="{6FC0C6F6-8625-1AEE-AE19-C69CC43CF27F}"/>
          </ac:spMkLst>
        </pc:spChg>
        <pc:spChg chg="mod ord">
          <ac:chgData name="Pushyanth Damarapati" userId="S::damarapati.p@northeastern.edu::bf57df20-6c0a-4b58-9796-79c6e9d358ab" providerId="AD" clId="Web-{0C9B330D-F921-F6AE-668B-B5D8B8A58C4E}" dt="2022-12-10T03:18:24.026" v="1"/>
          <ac:spMkLst>
            <pc:docMk/>
            <pc:sldMk cId="1360221718" sldId="260"/>
            <ac:spMk id="3" creationId="{AB52297B-9CD5-236D-8C70-B561FBD21AE2}"/>
          </ac:spMkLst>
        </pc:spChg>
        <pc:spChg chg="add del">
          <ac:chgData name="Pushyanth Damarapati" userId="S::damarapati.p@northeastern.edu::bf57df20-6c0a-4b58-9796-79c6e9d358ab" providerId="AD" clId="Web-{0C9B330D-F921-F6AE-668B-B5D8B8A58C4E}" dt="2022-12-10T03:18:24.026" v="1"/>
          <ac:spMkLst>
            <pc:docMk/>
            <pc:sldMk cId="1360221718" sldId="260"/>
            <ac:spMk id="9" creationId="{46F7435D-E3DB-47B1-BA61-B00ACC83A9DE}"/>
          </ac:spMkLst>
        </pc:spChg>
        <pc:spChg chg="add del">
          <ac:chgData name="Pushyanth Damarapati" userId="S::damarapati.p@northeastern.edu::bf57df20-6c0a-4b58-9796-79c6e9d358ab" providerId="AD" clId="Web-{0C9B330D-F921-F6AE-668B-B5D8B8A58C4E}" dt="2022-12-10T03:18:24.026" v="1"/>
          <ac:spMkLst>
            <pc:docMk/>
            <pc:sldMk cId="1360221718" sldId="260"/>
            <ac:spMk id="11" creationId="{F263A0B5-F8C4-4116-809F-78A768EA79A6}"/>
          </ac:spMkLst>
        </pc:spChg>
      </pc:sldChg>
      <pc:sldChg chg="addSp delSp modSp mod modClrScheme delDesignElem chgLayout">
        <pc:chgData name="Pushyanth Damarapati" userId="S::damarapati.p@northeastern.edu::bf57df20-6c0a-4b58-9796-79c6e9d358ab" providerId="AD" clId="Web-{0C9B330D-F921-F6AE-668B-B5D8B8A58C4E}" dt="2022-12-10T03:18:24.026" v="1"/>
        <pc:sldMkLst>
          <pc:docMk/>
          <pc:sldMk cId="3127981937" sldId="261"/>
        </pc:sldMkLst>
        <pc:spChg chg="mod ord">
          <ac:chgData name="Pushyanth Damarapati" userId="S::damarapati.p@northeastern.edu::bf57df20-6c0a-4b58-9796-79c6e9d358ab" providerId="AD" clId="Web-{0C9B330D-F921-F6AE-668B-B5D8B8A58C4E}" dt="2022-12-10T03:18:24.026" v="1"/>
          <ac:spMkLst>
            <pc:docMk/>
            <pc:sldMk cId="3127981937" sldId="261"/>
            <ac:spMk id="2" creationId="{E42C9CFE-6D30-EAFB-ED72-4E3F104800DE}"/>
          </ac:spMkLst>
        </pc:spChg>
        <pc:spChg chg="add del">
          <ac:chgData name="Pushyanth Damarapati" userId="S::damarapati.p@northeastern.edu::bf57df20-6c0a-4b58-9796-79c6e9d358ab" providerId="AD" clId="Web-{0C9B330D-F921-F6AE-668B-B5D8B8A58C4E}" dt="2022-12-10T03:18:24.026" v="1"/>
          <ac:spMkLst>
            <pc:docMk/>
            <pc:sldMk cId="3127981937" sldId="261"/>
            <ac:spMk id="7" creationId="{66B332A4-D438-4773-A77F-5ED49A448D9D}"/>
          </ac:spMkLst>
        </pc:spChg>
        <pc:spChg chg="add del">
          <ac:chgData name="Pushyanth Damarapati" userId="S::damarapati.p@northeastern.edu::bf57df20-6c0a-4b58-9796-79c6e9d358ab" providerId="AD" clId="Web-{0C9B330D-F921-F6AE-668B-B5D8B8A58C4E}" dt="2022-12-10T03:18:24.026" v="1"/>
          <ac:spMkLst>
            <pc:docMk/>
            <pc:sldMk cId="3127981937" sldId="261"/>
            <ac:spMk id="9" creationId="{DF9AD32D-FF05-44F4-BD4D-9CEE89B71EB9}"/>
          </ac:spMkLst>
        </pc:spChg>
      </pc:sldChg>
      <pc:sldChg chg="addSp delSp modSp mod modClrScheme delDesignElem chgLayout">
        <pc:chgData name="Pushyanth Damarapati" userId="S::damarapati.p@northeastern.edu::bf57df20-6c0a-4b58-9796-79c6e9d358ab" providerId="AD" clId="Web-{0C9B330D-F921-F6AE-668B-B5D8B8A58C4E}" dt="2022-12-10T03:18:24.026" v="1"/>
        <pc:sldMkLst>
          <pc:docMk/>
          <pc:sldMk cId="309013367" sldId="262"/>
        </pc:sldMkLst>
        <pc:spChg chg="mod ord">
          <ac:chgData name="Pushyanth Damarapati" userId="S::damarapati.p@northeastern.edu::bf57df20-6c0a-4b58-9796-79c6e9d358ab" providerId="AD" clId="Web-{0C9B330D-F921-F6AE-668B-B5D8B8A58C4E}" dt="2022-12-10T03:18:24.026" v="1"/>
          <ac:spMkLst>
            <pc:docMk/>
            <pc:sldMk cId="309013367" sldId="262"/>
            <ac:spMk id="2" creationId="{1D198804-AEF2-6E1C-20C2-9AB581E0B109}"/>
          </ac:spMkLst>
        </pc:spChg>
        <pc:spChg chg="mod ord">
          <ac:chgData name="Pushyanth Damarapati" userId="S::damarapati.p@northeastern.edu::bf57df20-6c0a-4b58-9796-79c6e9d358ab" providerId="AD" clId="Web-{0C9B330D-F921-F6AE-668B-B5D8B8A58C4E}" dt="2022-12-10T03:18:24.026" v="1"/>
          <ac:spMkLst>
            <pc:docMk/>
            <pc:sldMk cId="309013367" sldId="262"/>
            <ac:spMk id="3" creationId="{A7D2DB7A-D3A3-FC59-6EB3-B43CB0188BEA}"/>
          </ac:spMkLst>
        </pc:spChg>
        <pc:spChg chg="add del">
          <ac:chgData name="Pushyanth Damarapati" userId="S::damarapati.p@northeastern.edu::bf57df20-6c0a-4b58-9796-79c6e9d358ab" providerId="AD" clId="Web-{0C9B330D-F921-F6AE-668B-B5D8B8A58C4E}" dt="2022-12-10T03:18:24.026" v="1"/>
          <ac:spMkLst>
            <pc:docMk/>
            <pc:sldMk cId="309013367" sldId="262"/>
            <ac:spMk id="16" creationId="{CEB41C5C-0F34-4DDA-9D7C-5E717F35F60C}"/>
          </ac:spMkLst>
        </pc:spChg>
        <pc:cxnChg chg="add del">
          <ac:chgData name="Pushyanth Damarapati" userId="S::damarapati.p@northeastern.edu::bf57df20-6c0a-4b58-9796-79c6e9d358ab" providerId="AD" clId="Web-{0C9B330D-F921-F6AE-668B-B5D8B8A58C4E}" dt="2022-12-10T03:18:24.026" v="1"/>
          <ac:cxnSpMkLst>
            <pc:docMk/>
            <pc:sldMk cId="309013367" sldId="262"/>
            <ac:cxnSpMk id="18" creationId="{57E1E5E6-F385-4E9C-B201-BA5BDE5CAD52}"/>
          </ac:cxnSpMkLst>
        </pc:cxnChg>
      </pc:sldChg>
      <pc:sldChg chg="modSp mod modClrScheme chgLayout">
        <pc:chgData name="Pushyanth Damarapati" userId="S::damarapati.p@northeastern.edu::bf57df20-6c0a-4b58-9796-79c6e9d358ab" providerId="AD" clId="Web-{0C9B330D-F921-F6AE-668B-B5D8B8A58C4E}" dt="2022-12-10T04:04:04.391" v="685" actId="20577"/>
        <pc:sldMkLst>
          <pc:docMk/>
          <pc:sldMk cId="1066970933" sldId="263"/>
        </pc:sldMkLst>
        <pc:spChg chg="mod ord">
          <ac:chgData name="Pushyanth Damarapati" userId="S::damarapati.p@northeastern.edu::bf57df20-6c0a-4b58-9796-79c6e9d358ab" providerId="AD" clId="Web-{0C9B330D-F921-F6AE-668B-B5D8B8A58C4E}" dt="2022-12-10T03:18:24.026" v="1"/>
          <ac:spMkLst>
            <pc:docMk/>
            <pc:sldMk cId="1066970933" sldId="263"/>
            <ac:spMk id="2" creationId="{3D4F1A76-41B0-A160-09D1-EA5552EB9B5E}"/>
          </ac:spMkLst>
        </pc:spChg>
        <pc:spChg chg="mod ord">
          <ac:chgData name="Pushyanth Damarapati" userId="S::damarapati.p@northeastern.edu::bf57df20-6c0a-4b58-9796-79c6e9d358ab" providerId="AD" clId="Web-{0C9B330D-F921-F6AE-668B-B5D8B8A58C4E}" dt="2022-12-10T04:04:04.391" v="685" actId="20577"/>
          <ac:spMkLst>
            <pc:docMk/>
            <pc:sldMk cId="1066970933" sldId="263"/>
            <ac:spMk id="9" creationId="{5C7B8717-AB1E-5FBB-7674-B74BDF359295}"/>
          </ac:spMkLst>
        </pc:spChg>
        <pc:spChg chg="mod ord">
          <ac:chgData name="Pushyanth Damarapati" userId="S::damarapati.p@northeastern.edu::bf57df20-6c0a-4b58-9796-79c6e9d358ab" providerId="AD" clId="Web-{0C9B330D-F921-F6AE-668B-B5D8B8A58C4E}" dt="2022-12-10T03:18:24.026" v="1"/>
          <ac:spMkLst>
            <pc:docMk/>
            <pc:sldMk cId="1066970933" sldId="263"/>
            <ac:spMk id="11" creationId="{20223FFF-B67F-FCF8-FBFF-3EC6E3B85C63}"/>
          </ac:spMkLst>
        </pc:spChg>
      </pc:sldChg>
      <pc:sldChg chg="addSp delSp modSp mod modMedia modClrScheme addAnim chgLayout">
        <pc:chgData name="Pushyanth Damarapati" userId="S::damarapati.p@northeastern.edu::bf57df20-6c0a-4b58-9796-79c6e9d358ab" providerId="AD" clId="Web-{0C9B330D-F921-F6AE-668B-B5D8B8A58C4E}" dt="2022-12-10T04:38:07.183" v="696" actId="1076"/>
        <pc:sldMkLst>
          <pc:docMk/>
          <pc:sldMk cId="209736163" sldId="264"/>
        </pc:sldMkLst>
        <pc:spChg chg="mod ord">
          <ac:chgData name="Pushyanth Damarapati" userId="S::damarapati.p@northeastern.edu::bf57df20-6c0a-4b58-9796-79c6e9d358ab" providerId="AD" clId="Web-{0C9B330D-F921-F6AE-668B-B5D8B8A58C4E}" dt="2022-12-10T03:18:24.026" v="1"/>
          <ac:spMkLst>
            <pc:docMk/>
            <pc:sldMk cId="209736163" sldId="264"/>
            <ac:spMk id="2" creationId="{67000202-2939-8231-AB41-CBAA33BBC6CC}"/>
          </ac:spMkLst>
        </pc:spChg>
        <pc:spChg chg="mod ord">
          <ac:chgData name="Pushyanth Damarapati" userId="S::damarapati.p@northeastern.edu::bf57df20-6c0a-4b58-9796-79c6e9d358ab" providerId="AD" clId="Web-{0C9B330D-F921-F6AE-668B-B5D8B8A58C4E}" dt="2022-12-10T04:04:36.970" v="687" actId="20577"/>
          <ac:spMkLst>
            <pc:docMk/>
            <pc:sldMk cId="209736163" sldId="264"/>
            <ac:spMk id="3" creationId="{647EDF18-2EF9-75B3-F7C2-7E4DE7070C09}"/>
          </ac:spMkLst>
        </pc:spChg>
        <pc:spChg chg="add mod">
          <ac:chgData name="Pushyanth Damarapati" userId="S::damarapati.p@northeastern.edu::bf57df20-6c0a-4b58-9796-79c6e9d358ab" providerId="AD" clId="Web-{0C9B330D-F921-F6AE-668B-B5D8B8A58C4E}" dt="2022-12-10T04:26:05.011" v="693" actId="1076"/>
          <ac:spMkLst>
            <pc:docMk/>
            <pc:sldMk cId="209736163" sldId="264"/>
            <ac:spMk id="4" creationId="{D2579683-8E00-6619-EEE5-1710F664C5C2}"/>
          </ac:spMkLst>
        </pc:spChg>
        <pc:spChg chg="add mod">
          <ac:chgData name="Pushyanth Damarapati" userId="S::damarapati.p@northeastern.edu::bf57df20-6c0a-4b58-9796-79c6e9d358ab" providerId="AD" clId="Web-{0C9B330D-F921-F6AE-668B-B5D8B8A58C4E}" dt="2022-12-10T04:05:06.284" v="691" actId="1076"/>
          <ac:spMkLst>
            <pc:docMk/>
            <pc:sldMk cId="209736163" sldId="264"/>
            <ac:spMk id="5" creationId="{C30CEA7C-BFD0-FD5F-A180-94C8D15BCB0C}"/>
          </ac:spMkLst>
        </pc:spChg>
        <pc:spChg chg="add del mod">
          <ac:chgData name="Pushyanth Damarapati" userId="S::damarapati.p@northeastern.edu::bf57df20-6c0a-4b58-9796-79c6e9d358ab" providerId="AD" clId="Web-{0C9B330D-F921-F6AE-668B-B5D8B8A58C4E}" dt="2022-12-10T03:35:57.049" v="415"/>
          <ac:spMkLst>
            <pc:docMk/>
            <pc:sldMk cId="209736163" sldId="264"/>
            <ac:spMk id="8" creationId="{38897EEB-E1A2-3E17-BC34-E4117A13B042}"/>
          </ac:spMkLst>
        </pc:spChg>
        <pc:graphicFrameChg chg="add del mod modGraphic">
          <ac:chgData name="Pushyanth Damarapati" userId="S::damarapati.p@northeastern.edu::bf57df20-6c0a-4b58-9796-79c6e9d358ab" providerId="AD" clId="Web-{0C9B330D-F921-F6AE-668B-B5D8B8A58C4E}" dt="2022-12-10T03:34:06.358" v="348"/>
          <ac:graphicFrameMkLst>
            <pc:docMk/>
            <pc:sldMk cId="209736163" sldId="264"/>
            <ac:graphicFrameMk id="6" creationId="{ECECECF1-F878-24AF-386E-EDEC86DC4DB2}"/>
          </ac:graphicFrameMkLst>
        </pc:graphicFrameChg>
        <pc:graphicFrameChg chg="add mod modGraphic">
          <ac:chgData name="Pushyanth Damarapati" userId="S::damarapati.p@northeastern.edu::bf57df20-6c0a-4b58-9796-79c6e9d358ab" providerId="AD" clId="Web-{0C9B330D-F921-F6AE-668B-B5D8B8A58C4E}" dt="2022-12-10T04:05:11.190" v="692" actId="1076"/>
          <ac:graphicFrameMkLst>
            <pc:docMk/>
            <pc:sldMk cId="209736163" sldId="264"/>
            <ac:graphicFrameMk id="7" creationId="{44645C19-5C4E-36B2-4ED2-462BF174AB55}"/>
          </ac:graphicFrameMkLst>
        </pc:graphicFrameChg>
        <pc:graphicFrameChg chg="add mod modGraphic">
          <ac:chgData name="Pushyanth Damarapati" userId="S::damarapati.p@northeastern.edu::bf57df20-6c0a-4b58-9796-79c6e9d358ab" providerId="AD" clId="Web-{0C9B330D-F921-F6AE-668B-B5D8B8A58C4E}" dt="2022-12-10T04:26:10.714" v="694" actId="1076"/>
          <ac:graphicFrameMkLst>
            <pc:docMk/>
            <pc:sldMk cId="209736163" sldId="264"/>
            <ac:graphicFrameMk id="9" creationId="{91595AEF-2D03-CBD9-5124-0D462A9C743C}"/>
          </ac:graphicFrameMkLst>
        </pc:graphicFrameChg>
        <pc:picChg chg="add mod">
          <ac:chgData name="Pushyanth Damarapati" userId="S::damarapati.p@northeastern.edu::bf57df20-6c0a-4b58-9796-79c6e9d358ab" providerId="AD" clId="Web-{0C9B330D-F921-F6AE-668B-B5D8B8A58C4E}" dt="2022-12-10T04:38:07.183" v="696" actId="1076"/>
          <ac:picMkLst>
            <pc:docMk/>
            <pc:sldMk cId="209736163" sldId="264"/>
            <ac:picMk id="10" creationId="{BBC16F75-5962-22E1-1EFE-34C7879A2954}"/>
          </ac:picMkLst>
        </pc:picChg>
      </pc:sldChg>
      <pc:sldChg chg="modSp mod modClrScheme chgLayout">
        <pc:chgData name="Pushyanth Damarapati" userId="S::damarapati.p@northeastern.edu::bf57df20-6c0a-4b58-9796-79c6e9d358ab" providerId="AD" clId="Web-{0C9B330D-F921-F6AE-668B-B5D8B8A58C4E}" dt="2022-12-10T03:18:24.026" v="1"/>
        <pc:sldMkLst>
          <pc:docMk/>
          <pc:sldMk cId="2920777060" sldId="265"/>
        </pc:sldMkLst>
        <pc:spChg chg="mod ord">
          <ac:chgData name="Pushyanth Damarapati" userId="S::damarapati.p@northeastern.edu::bf57df20-6c0a-4b58-9796-79c6e9d358ab" providerId="AD" clId="Web-{0C9B330D-F921-F6AE-668B-B5D8B8A58C4E}" dt="2022-12-10T03:18:24.026" v="1"/>
          <ac:spMkLst>
            <pc:docMk/>
            <pc:sldMk cId="2920777060" sldId="265"/>
            <ac:spMk id="2" creationId="{490848C1-B9FA-08CB-A0A7-D6067F29F820}"/>
          </ac:spMkLst>
        </pc:spChg>
        <pc:picChg chg="mod ord">
          <ac:chgData name="Pushyanth Damarapati" userId="S::damarapati.p@northeastern.edu::bf57df20-6c0a-4b58-9796-79c6e9d358ab" providerId="AD" clId="Web-{0C9B330D-F921-F6AE-668B-B5D8B8A58C4E}" dt="2022-12-10T03:18:24.026" v="1"/>
          <ac:picMkLst>
            <pc:docMk/>
            <pc:sldMk cId="2920777060" sldId="265"/>
            <ac:picMk id="5" creationId="{6027F0FA-E33D-3D27-01E0-C795A741B9F0}"/>
          </ac:picMkLst>
        </pc:picChg>
      </pc:sldChg>
      <pc:sldChg chg="modSp mod modClrScheme chgLayout">
        <pc:chgData name="Pushyanth Damarapati" userId="S::damarapati.p@northeastern.edu::bf57df20-6c0a-4b58-9796-79c6e9d358ab" providerId="AD" clId="Web-{0C9B330D-F921-F6AE-668B-B5D8B8A58C4E}" dt="2022-12-10T03:18:24.026" v="1"/>
        <pc:sldMkLst>
          <pc:docMk/>
          <pc:sldMk cId="3048080196" sldId="266"/>
        </pc:sldMkLst>
        <pc:spChg chg="mod ord">
          <ac:chgData name="Pushyanth Damarapati" userId="S::damarapati.p@northeastern.edu::bf57df20-6c0a-4b58-9796-79c6e9d358ab" providerId="AD" clId="Web-{0C9B330D-F921-F6AE-668B-B5D8B8A58C4E}" dt="2022-12-10T03:18:24.026" v="1"/>
          <ac:spMkLst>
            <pc:docMk/>
            <pc:sldMk cId="3048080196" sldId="266"/>
            <ac:spMk id="2" creationId="{507D22E6-BAB2-1CAD-0F90-016AB97A159A}"/>
          </ac:spMkLst>
        </pc:spChg>
        <pc:spChg chg="mod ord">
          <ac:chgData name="Pushyanth Damarapati" userId="S::damarapati.p@northeastern.edu::bf57df20-6c0a-4b58-9796-79c6e9d358ab" providerId="AD" clId="Web-{0C9B330D-F921-F6AE-668B-B5D8B8A58C4E}" dt="2022-12-10T03:18:24.026" v="1"/>
          <ac:spMkLst>
            <pc:docMk/>
            <pc:sldMk cId="3048080196" sldId="266"/>
            <ac:spMk id="4" creationId="{2DFB4BBC-C005-364F-6D8E-8BC4E48F6E27}"/>
          </ac:spMkLst>
        </pc:spChg>
      </pc:sldChg>
      <pc:sldChg chg="modSp mod modClrScheme chgLayout">
        <pc:chgData name="Pushyanth Damarapati" userId="S::damarapati.p@northeastern.edu::bf57df20-6c0a-4b58-9796-79c6e9d358ab" providerId="AD" clId="Web-{0C9B330D-F921-F6AE-668B-B5D8B8A58C4E}" dt="2022-12-10T03:18:24.026" v="1"/>
        <pc:sldMkLst>
          <pc:docMk/>
          <pc:sldMk cId="1401703084" sldId="267"/>
        </pc:sldMkLst>
        <pc:spChg chg="mod ord">
          <ac:chgData name="Pushyanth Damarapati" userId="S::damarapati.p@northeastern.edu::bf57df20-6c0a-4b58-9796-79c6e9d358ab" providerId="AD" clId="Web-{0C9B330D-F921-F6AE-668B-B5D8B8A58C4E}" dt="2022-12-10T03:18:24.026" v="1"/>
          <ac:spMkLst>
            <pc:docMk/>
            <pc:sldMk cId="1401703084" sldId="267"/>
            <ac:spMk id="5" creationId="{21E0D87E-F53D-C0BA-1F6F-09C6CF63DB5E}"/>
          </ac:spMkLst>
        </pc:spChg>
      </pc:sldChg>
      <pc:sldChg chg="addSp delSp modSp mod modClrScheme delDesignElem chgLayout">
        <pc:chgData name="Pushyanth Damarapati" userId="S::damarapati.p@northeastern.edu::bf57df20-6c0a-4b58-9796-79c6e9d358ab" providerId="AD" clId="Web-{0C9B330D-F921-F6AE-668B-B5D8B8A58C4E}" dt="2022-12-10T03:46:45.275" v="683"/>
        <pc:sldMkLst>
          <pc:docMk/>
          <pc:sldMk cId="2310861423" sldId="269"/>
        </pc:sldMkLst>
        <pc:spChg chg="mod ord">
          <ac:chgData name="Pushyanth Damarapati" userId="S::damarapati.p@northeastern.edu::bf57df20-6c0a-4b58-9796-79c6e9d358ab" providerId="AD" clId="Web-{0C9B330D-F921-F6AE-668B-B5D8B8A58C4E}" dt="2022-12-10T03:18:24.026" v="1"/>
          <ac:spMkLst>
            <pc:docMk/>
            <pc:sldMk cId="2310861423" sldId="269"/>
            <ac:spMk id="2" creationId="{2FD3A033-403B-4465-F26B-D50EB04887CA}"/>
          </ac:spMkLst>
        </pc:spChg>
        <pc:spChg chg="add del">
          <ac:chgData name="Pushyanth Damarapati" userId="S::damarapati.p@northeastern.edu::bf57df20-6c0a-4b58-9796-79c6e9d358ab" providerId="AD" clId="Web-{0C9B330D-F921-F6AE-668B-B5D8B8A58C4E}" dt="2022-12-10T03:18:24.026" v="1"/>
          <ac:spMkLst>
            <pc:docMk/>
            <pc:sldMk cId="2310861423" sldId="269"/>
            <ac:spMk id="17" creationId="{A5711A0E-A428-4ED1-96CB-33D69FD842E4}"/>
          </ac:spMkLst>
        </pc:spChg>
        <pc:graphicFrameChg chg="mod ord modGraphic">
          <ac:chgData name="Pushyanth Damarapati" userId="S::damarapati.p@northeastern.edu::bf57df20-6c0a-4b58-9796-79c6e9d358ab" providerId="AD" clId="Web-{0C9B330D-F921-F6AE-668B-B5D8B8A58C4E}" dt="2022-12-10T03:46:45.275" v="683"/>
          <ac:graphicFrameMkLst>
            <pc:docMk/>
            <pc:sldMk cId="2310861423" sldId="269"/>
            <ac:graphicFrameMk id="10" creationId="{AF6442AE-4782-548A-FAED-3205126C3536}"/>
          </ac:graphicFrameMkLst>
        </pc:graphicFrameChg>
      </pc:sldChg>
      <pc:sldChg chg="modSp mod modClrScheme chgLayout">
        <pc:chgData name="Pushyanth Damarapati" userId="S::damarapati.p@northeastern.edu::bf57df20-6c0a-4b58-9796-79c6e9d358ab" providerId="AD" clId="Web-{0C9B330D-F921-F6AE-668B-B5D8B8A58C4E}" dt="2022-12-10T03:18:24.026" v="1"/>
        <pc:sldMkLst>
          <pc:docMk/>
          <pc:sldMk cId="1111364472" sldId="270"/>
        </pc:sldMkLst>
        <pc:spChg chg="mod ord">
          <ac:chgData name="Pushyanth Damarapati" userId="S::damarapati.p@northeastern.edu::bf57df20-6c0a-4b58-9796-79c6e9d358ab" providerId="AD" clId="Web-{0C9B330D-F921-F6AE-668B-B5D8B8A58C4E}" dt="2022-12-10T03:18:24.026" v="1"/>
          <ac:spMkLst>
            <pc:docMk/>
            <pc:sldMk cId="1111364472" sldId="270"/>
            <ac:spMk id="2" creationId="{F2CBDD70-6644-B5A0-BA2C-E0112D477634}"/>
          </ac:spMkLst>
        </pc:spChg>
        <pc:spChg chg="mod ord">
          <ac:chgData name="Pushyanth Damarapati" userId="S::damarapati.p@northeastern.edu::bf57df20-6c0a-4b58-9796-79c6e9d358ab" providerId="AD" clId="Web-{0C9B330D-F921-F6AE-668B-B5D8B8A58C4E}" dt="2022-12-10T03:18:24.026" v="1"/>
          <ac:spMkLst>
            <pc:docMk/>
            <pc:sldMk cId="1111364472" sldId="270"/>
            <ac:spMk id="3" creationId="{5B4CEE55-24FB-2F4B-662B-AB7A99280566}"/>
          </ac:spMkLst>
        </pc:spChg>
      </pc:sldChg>
      <pc:sldChg chg="modSp mod modClrScheme chgLayout">
        <pc:chgData name="Pushyanth Damarapati" userId="S::damarapati.p@northeastern.edu::bf57df20-6c0a-4b58-9796-79c6e9d358ab" providerId="AD" clId="Web-{0C9B330D-F921-F6AE-668B-B5D8B8A58C4E}" dt="2022-12-10T03:18:24.026" v="1"/>
        <pc:sldMkLst>
          <pc:docMk/>
          <pc:sldMk cId="663037708" sldId="271"/>
        </pc:sldMkLst>
        <pc:spChg chg="mod ord">
          <ac:chgData name="Pushyanth Damarapati" userId="S::damarapati.p@northeastern.edu::bf57df20-6c0a-4b58-9796-79c6e9d358ab" providerId="AD" clId="Web-{0C9B330D-F921-F6AE-668B-B5D8B8A58C4E}" dt="2022-12-10T03:18:24.026" v="1"/>
          <ac:spMkLst>
            <pc:docMk/>
            <pc:sldMk cId="663037708" sldId="271"/>
            <ac:spMk id="2" creationId="{124C0980-0085-CF2E-AADF-CA70634DBF4F}"/>
          </ac:spMkLst>
        </pc:spChg>
      </pc:sldChg>
      <pc:sldChg chg="addSp delSp modSp mod modClrScheme delDesignElem chgLayout">
        <pc:chgData name="Pushyanth Damarapati" userId="S::damarapati.p@northeastern.edu::bf57df20-6c0a-4b58-9796-79c6e9d358ab" providerId="AD" clId="Web-{0C9B330D-F921-F6AE-668B-B5D8B8A58C4E}" dt="2022-12-10T03:18:24.026" v="1"/>
        <pc:sldMkLst>
          <pc:docMk/>
          <pc:sldMk cId="1860339106" sldId="272"/>
        </pc:sldMkLst>
        <pc:spChg chg="mod ord">
          <ac:chgData name="Pushyanth Damarapati" userId="S::damarapati.p@northeastern.edu::bf57df20-6c0a-4b58-9796-79c6e9d358ab" providerId="AD" clId="Web-{0C9B330D-F921-F6AE-668B-B5D8B8A58C4E}" dt="2022-12-10T03:18:24.026" v="1"/>
          <ac:spMkLst>
            <pc:docMk/>
            <pc:sldMk cId="1860339106" sldId="272"/>
            <ac:spMk id="2" creationId="{95DDA59D-A8CA-22EC-EA6A-C4B06498E73A}"/>
          </ac:spMkLst>
        </pc:spChg>
        <pc:spChg chg="add del">
          <ac:chgData name="Pushyanth Damarapati" userId="S::damarapati.p@northeastern.edu::bf57df20-6c0a-4b58-9796-79c6e9d358ab" providerId="AD" clId="Web-{0C9B330D-F921-F6AE-668B-B5D8B8A58C4E}" dt="2022-12-10T03:18:24.026" v="1"/>
          <ac:spMkLst>
            <pc:docMk/>
            <pc:sldMk cId="1860339106" sldId="272"/>
            <ac:spMk id="52" creationId="{C232B152-3720-4D3B-97ED-45CE5483F16F}"/>
          </ac:spMkLst>
        </pc:spChg>
        <pc:spChg chg="add del">
          <ac:chgData name="Pushyanth Damarapati" userId="S::damarapati.p@northeastern.edu::bf57df20-6c0a-4b58-9796-79c6e9d358ab" providerId="AD" clId="Web-{0C9B330D-F921-F6AE-668B-B5D8B8A58C4E}" dt="2022-12-10T03:18:24.026" v="1"/>
          <ac:spMkLst>
            <pc:docMk/>
            <pc:sldMk cId="1860339106" sldId="272"/>
            <ac:spMk id="54" creationId="{11BAB570-FF10-4E96-8A3F-FA9804702B89}"/>
          </ac:spMkLst>
        </pc:spChg>
        <pc:spChg chg="add del">
          <ac:chgData name="Pushyanth Damarapati" userId="S::damarapati.p@northeastern.edu::bf57df20-6c0a-4b58-9796-79c6e9d358ab" providerId="AD" clId="Web-{0C9B330D-F921-F6AE-668B-B5D8B8A58C4E}" dt="2022-12-10T03:18:24.026" v="1"/>
          <ac:spMkLst>
            <pc:docMk/>
            <pc:sldMk cId="1860339106" sldId="272"/>
            <ac:spMk id="56" creationId="{4B9FAFB2-BEB5-4848-8018-BCAD99E2E1AA}"/>
          </ac:spMkLst>
        </pc:spChg>
        <pc:picChg chg="mod ord">
          <ac:chgData name="Pushyanth Damarapati" userId="S::damarapati.p@northeastern.edu::bf57df20-6c0a-4b58-9796-79c6e9d358ab" providerId="AD" clId="Web-{0C9B330D-F921-F6AE-668B-B5D8B8A58C4E}" dt="2022-12-10T03:18:24.026" v="1"/>
          <ac:picMkLst>
            <pc:docMk/>
            <pc:sldMk cId="1860339106" sldId="272"/>
            <ac:picMk id="4" creationId="{0117C4C7-2615-3828-3999-F1F89BFA7EB9}"/>
          </ac:picMkLst>
        </pc:picChg>
      </pc:sldChg>
      <pc:sldChg chg="modSp mod modClrScheme chgLayout">
        <pc:chgData name="Pushyanth Damarapati" userId="S::damarapati.p@northeastern.edu::bf57df20-6c0a-4b58-9796-79c6e9d358ab" providerId="AD" clId="Web-{0C9B330D-F921-F6AE-668B-B5D8B8A58C4E}" dt="2022-12-10T03:18:24.026" v="1"/>
        <pc:sldMkLst>
          <pc:docMk/>
          <pc:sldMk cId="3581820100" sldId="273"/>
        </pc:sldMkLst>
        <pc:spChg chg="mod ord">
          <ac:chgData name="Pushyanth Damarapati" userId="S::damarapati.p@northeastern.edu::bf57df20-6c0a-4b58-9796-79c6e9d358ab" providerId="AD" clId="Web-{0C9B330D-F921-F6AE-668B-B5D8B8A58C4E}" dt="2022-12-10T03:18:24.026" v="1"/>
          <ac:spMkLst>
            <pc:docMk/>
            <pc:sldMk cId="3581820100" sldId="273"/>
            <ac:spMk id="5" creationId="{21E0D87E-F53D-C0BA-1F6F-09C6CF63DB5E}"/>
          </ac:spMkLst>
        </pc:spChg>
      </pc:sldChg>
      <pc:sldChg chg="addSp delSp modSp mod modClrScheme delDesignElem chgLayout">
        <pc:chgData name="Pushyanth Damarapati" userId="S::damarapati.p@northeastern.edu::bf57df20-6c0a-4b58-9796-79c6e9d358ab" providerId="AD" clId="Web-{0C9B330D-F921-F6AE-668B-B5D8B8A58C4E}" dt="2022-12-10T03:42:34.702" v="531"/>
        <pc:sldMkLst>
          <pc:docMk/>
          <pc:sldMk cId="681097773" sldId="274"/>
        </pc:sldMkLst>
        <pc:spChg chg="mod ord">
          <ac:chgData name="Pushyanth Damarapati" userId="S::damarapati.p@northeastern.edu::bf57df20-6c0a-4b58-9796-79c6e9d358ab" providerId="AD" clId="Web-{0C9B330D-F921-F6AE-668B-B5D8B8A58C4E}" dt="2022-12-10T03:18:24.026" v="1"/>
          <ac:spMkLst>
            <pc:docMk/>
            <pc:sldMk cId="681097773" sldId="274"/>
            <ac:spMk id="2" creationId="{2FD3A033-403B-4465-F26B-D50EB04887CA}"/>
          </ac:spMkLst>
        </pc:spChg>
        <pc:spChg chg="add del">
          <ac:chgData name="Pushyanth Damarapati" userId="S::damarapati.p@northeastern.edu::bf57df20-6c0a-4b58-9796-79c6e9d358ab" providerId="AD" clId="Web-{0C9B330D-F921-F6AE-668B-B5D8B8A58C4E}" dt="2022-12-10T03:18:24.026" v="1"/>
          <ac:spMkLst>
            <pc:docMk/>
            <pc:sldMk cId="681097773" sldId="274"/>
            <ac:spMk id="17" creationId="{A5711A0E-A428-4ED1-96CB-33D69FD842E4}"/>
          </ac:spMkLst>
        </pc:spChg>
        <pc:graphicFrameChg chg="mod ord modGraphic">
          <ac:chgData name="Pushyanth Damarapati" userId="S::damarapati.p@northeastern.edu::bf57df20-6c0a-4b58-9796-79c6e9d358ab" providerId="AD" clId="Web-{0C9B330D-F921-F6AE-668B-B5D8B8A58C4E}" dt="2022-12-10T03:42:34.702" v="531"/>
          <ac:graphicFrameMkLst>
            <pc:docMk/>
            <pc:sldMk cId="681097773" sldId="274"/>
            <ac:graphicFrameMk id="10" creationId="{AF6442AE-4782-548A-FAED-3205126C3536}"/>
          </ac:graphicFrameMkLst>
        </pc:graphicFrameChg>
      </pc:sldChg>
      <pc:sldChg chg="modSp mod modClrScheme chgLayout">
        <pc:chgData name="Pushyanth Damarapati" userId="S::damarapati.p@northeastern.edu::bf57df20-6c0a-4b58-9796-79c6e9d358ab" providerId="AD" clId="Web-{0C9B330D-F921-F6AE-668B-B5D8B8A58C4E}" dt="2022-12-10T03:18:24.026" v="1"/>
        <pc:sldMkLst>
          <pc:docMk/>
          <pc:sldMk cId="1696416347" sldId="275"/>
        </pc:sldMkLst>
        <pc:spChg chg="mod ord">
          <ac:chgData name="Pushyanth Damarapati" userId="S::damarapati.p@northeastern.edu::bf57df20-6c0a-4b58-9796-79c6e9d358ab" providerId="AD" clId="Web-{0C9B330D-F921-F6AE-668B-B5D8B8A58C4E}" dt="2022-12-10T03:18:24.026" v="1"/>
          <ac:spMkLst>
            <pc:docMk/>
            <pc:sldMk cId="1696416347" sldId="275"/>
            <ac:spMk id="2" creationId="{EE2FC2C3-67DE-0342-BE96-58B21827B3EB}"/>
          </ac:spMkLst>
        </pc:spChg>
        <pc:picChg chg="mod ord">
          <ac:chgData name="Pushyanth Damarapati" userId="S::damarapati.p@northeastern.edu::bf57df20-6c0a-4b58-9796-79c6e9d358ab" providerId="AD" clId="Web-{0C9B330D-F921-F6AE-668B-B5D8B8A58C4E}" dt="2022-12-10T03:18:24.026" v="1"/>
          <ac:picMkLst>
            <pc:docMk/>
            <pc:sldMk cId="1696416347" sldId="275"/>
            <ac:picMk id="4" creationId="{0ACDD334-22E7-C946-CBFF-16FC16B72E21}"/>
          </ac:picMkLst>
        </pc:picChg>
      </pc:sldChg>
      <pc:sldMasterChg chg="add del addSldLayout delSldLayout">
        <pc:chgData name="Pushyanth Damarapati" userId="S::damarapati.p@northeastern.edu::bf57df20-6c0a-4b58-9796-79c6e9d358ab" providerId="AD" clId="Web-{0C9B330D-F921-F6AE-668B-B5D8B8A58C4E}" dt="2022-12-10T03:18:24.026" v="1"/>
        <pc:sldMasterMkLst>
          <pc:docMk/>
          <pc:sldMasterMk cId="767089960" sldId="2147483769"/>
        </pc:sldMasterMkLst>
        <pc:sldLayoutChg chg="add del">
          <pc:chgData name="Pushyanth Damarapati" userId="S::damarapati.p@northeastern.edu::bf57df20-6c0a-4b58-9796-79c6e9d358ab" providerId="AD" clId="Web-{0C9B330D-F921-F6AE-668B-B5D8B8A58C4E}" dt="2022-12-10T03:18:24.026" v="1"/>
          <pc:sldLayoutMkLst>
            <pc:docMk/>
            <pc:sldMasterMk cId="767089960" sldId="2147483769"/>
            <pc:sldLayoutMk cId="919495490" sldId="2147483770"/>
          </pc:sldLayoutMkLst>
        </pc:sldLayoutChg>
        <pc:sldLayoutChg chg="add del">
          <pc:chgData name="Pushyanth Damarapati" userId="S::damarapati.p@northeastern.edu::bf57df20-6c0a-4b58-9796-79c6e9d358ab" providerId="AD" clId="Web-{0C9B330D-F921-F6AE-668B-B5D8B8A58C4E}" dt="2022-12-10T03:18:24.026" v="1"/>
          <pc:sldLayoutMkLst>
            <pc:docMk/>
            <pc:sldMasterMk cId="767089960" sldId="2147483769"/>
            <pc:sldLayoutMk cId="3153853934" sldId="2147483771"/>
          </pc:sldLayoutMkLst>
        </pc:sldLayoutChg>
        <pc:sldLayoutChg chg="add del">
          <pc:chgData name="Pushyanth Damarapati" userId="S::damarapati.p@northeastern.edu::bf57df20-6c0a-4b58-9796-79c6e9d358ab" providerId="AD" clId="Web-{0C9B330D-F921-F6AE-668B-B5D8B8A58C4E}" dt="2022-12-10T03:18:24.026" v="1"/>
          <pc:sldLayoutMkLst>
            <pc:docMk/>
            <pc:sldMasterMk cId="767089960" sldId="2147483769"/>
            <pc:sldLayoutMk cId="1140611452" sldId="2147483772"/>
          </pc:sldLayoutMkLst>
        </pc:sldLayoutChg>
        <pc:sldLayoutChg chg="add del">
          <pc:chgData name="Pushyanth Damarapati" userId="S::damarapati.p@northeastern.edu::bf57df20-6c0a-4b58-9796-79c6e9d358ab" providerId="AD" clId="Web-{0C9B330D-F921-F6AE-668B-B5D8B8A58C4E}" dt="2022-12-10T03:18:24.026" v="1"/>
          <pc:sldLayoutMkLst>
            <pc:docMk/>
            <pc:sldMasterMk cId="767089960" sldId="2147483769"/>
            <pc:sldLayoutMk cId="4230465370" sldId="2147483773"/>
          </pc:sldLayoutMkLst>
        </pc:sldLayoutChg>
        <pc:sldLayoutChg chg="add del">
          <pc:chgData name="Pushyanth Damarapati" userId="S::damarapati.p@northeastern.edu::bf57df20-6c0a-4b58-9796-79c6e9d358ab" providerId="AD" clId="Web-{0C9B330D-F921-F6AE-668B-B5D8B8A58C4E}" dt="2022-12-10T03:18:24.026" v="1"/>
          <pc:sldLayoutMkLst>
            <pc:docMk/>
            <pc:sldMasterMk cId="767089960" sldId="2147483769"/>
            <pc:sldLayoutMk cId="2337983935" sldId="2147483774"/>
          </pc:sldLayoutMkLst>
        </pc:sldLayoutChg>
        <pc:sldLayoutChg chg="add del">
          <pc:chgData name="Pushyanth Damarapati" userId="S::damarapati.p@northeastern.edu::bf57df20-6c0a-4b58-9796-79c6e9d358ab" providerId="AD" clId="Web-{0C9B330D-F921-F6AE-668B-B5D8B8A58C4E}" dt="2022-12-10T03:18:24.026" v="1"/>
          <pc:sldLayoutMkLst>
            <pc:docMk/>
            <pc:sldMasterMk cId="767089960" sldId="2147483769"/>
            <pc:sldLayoutMk cId="2933601909" sldId="2147483775"/>
          </pc:sldLayoutMkLst>
        </pc:sldLayoutChg>
        <pc:sldLayoutChg chg="add del">
          <pc:chgData name="Pushyanth Damarapati" userId="S::damarapati.p@northeastern.edu::bf57df20-6c0a-4b58-9796-79c6e9d358ab" providerId="AD" clId="Web-{0C9B330D-F921-F6AE-668B-B5D8B8A58C4E}" dt="2022-12-10T03:18:24.026" v="1"/>
          <pc:sldLayoutMkLst>
            <pc:docMk/>
            <pc:sldMasterMk cId="767089960" sldId="2147483769"/>
            <pc:sldLayoutMk cId="2077086693" sldId="2147483776"/>
          </pc:sldLayoutMkLst>
        </pc:sldLayoutChg>
        <pc:sldLayoutChg chg="add del">
          <pc:chgData name="Pushyanth Damarapati" userId="S::damarapati.p@northeastern.edu::bf57df20-6c0a-4b58-9796-79c6e9d358ab" providerId="AD" clId="Web-{0C9B330D-F921-F6AE-668B-B5D8B8A58C4E}" dt="2022-12-10T03:18:24.026" v="1"/>
          <pc:sldLayoutMkLst>
            <pc:docMk/>
            <pc:sldMasterMk cId="767089960" sldId="2147483769"/>
            <pc:sldLayoutMk cId="3676008633" sldId="2147483777"/>
          </pc:sldLayoutMkLst>
        </pc:sldLayoutChg>
        <pc:sldLayoutChg chg="add del">
          <pc:chgData name="Pushyanth Damarapati" userId="S::damarapati.p@northeastern.edu::bf57df20-6c0a-4b58-9796-79c6e9d358ab" providerId="AD" clId="Web-{0C9B330D-F921-F6AE-668B-B5D8B8A58C4E}" dt="2022-12-10T03:18:24.026" v="1"/>
          <pc:sldLayoutMkLst>
            <pc:docMk/>
            <pc:sldMasterMk cId="767089960" sldId="2147483769"/>
            <pc:sldLayoutMk cId="1810439336" sldId="2147483778"/>
          </pc:sldLayoutMkLst>
        </pc:sldLayoutChg>
        <pc:sldLayoutChg chg="add del">
          <pc:chgData name="Pushyanth Damarapati" userId="S::damarapati.p@northeastern.edu::bf57df20-6c0a-4b58-9796-79c6e9d358ab" providerId="AD" clId="Web-{0C9B330D-F921-F6AE-668B-B5D8B8A58C4E}" dt="2022-12-10T03:18:24.026" v="1"/>
          <pc:sldLayoutMkLst>
            <pc:docMk/>
            <pc:sldMasterMk cId="767089960" sldId="2147483769"/>
            <pc:sldLayoutMk cId="3378249483" sldId="2147483779"/>
          </pc:sldLayoutMkLst>
        </pc:sldLayoutChg>
        <pc:sldLayoutChg chg="add del">
          <pc:chgData name="Pushyanth Damarapati" userId="S::damarapati.p@northeastern.edu::bf57df20-6c0a-4b58-9796-79c6e9d358ab" providerId="AD" clId="Web-{0C9B330D-F921-F6AE-668B-B5D8B8A58C4E}" dt="2022-12-10T03:18:24.026" v="1"/>
          <pc:sldLayoutMkLst>
            <pc:docMk/>
            <pc:sldMasterMk cId="767089960" sldId="2147483769"/>
            <pc:sldLayoutMk cId="18641694" sldId="2147483780"/>
          </pc:sldLayoutMkLst>
        </pc:sldLayoutChg>
      </pc:sldMasterChg>
      <pc:sldMasterChg chg="add del addSldLayout delSldLayout modSldLayout">
        <pc:chgData name="Pushyanth Damarapati" userId="S::damarapati.p@northeastern.edu::bf57df20-6c0a-4b58-9796-79c6e9d358ab" providerId="AD" clId="Web-{0C9B330D-F921-F6AE-668B-B5D8B8A58C4E}" dt="2022-12-10T03:18:24.026" v="1"/>
        <pc:sldMasterMkLst>
          <pc:docMk/>
          <pc:sldMasterMk cId="220143265" sldId="2147483781"/>
        </pc:sldMasterMkLst>
        <pc:sldLayoutChg chg="add del mod replId">
          <pc:chgData name="Pushyanth Damarapati" userId="S::damarapati.p@northeastern.edu::bf57df20-6c0a-4b58-9796-79c6e9d358ab" providerId="AD" clId="Web-{0C9B330D-F921-F6AE-668B-B5D8B8A58C4E}" dt="2022-12-10T03:18:24.026" v="1"/>
          <pc:sldLayoutMkLst>
            <pc:docMk/>
            <pc:sldMasterMk cId="220143265" sldId="2147483781"/>
            <pc:sldLayoutMk cId="1313384828" sldId="2147483782"/>
          </pc:sldLayoutMkLst>
        </pc:sldLayoutChg>
        <pc:sldLayoutChg chg="add del mod replId">
          <pc:chgData name="Pushyanth Damarapati" userId="S::damarapati.p@northeastern.edu::bf57df20-6c0a-4b58-9796-79c6e9d358ab" providerId="AD" clId="Web-{0C9B330D-F921-F6AE-668B-B5D8B8A58C4E}" dt="2022-12-10T03:18:24.026" v="1"/>
          <pc:sldLayoutMkLst>
            <pc:docMk/>
            <pc:sldMasterMk cId="220143265" sldId="2147483781"/>
            <pc:sldLayoutMk cId="988282152" sldId="2147483783"/>
          </pc:sldLayoutMkLst>
        </pc:sldLayoutChg>
        <pc:sldLayoutChg chg="add del mod replId">
          <pc:chgData name="Pushyanth Damarapati" userId="S::damarapati.p@northeastern.edu::bf57df20-6c0a-4b58-9796-79c6e9d358ab" providerId="AD" clId="Web-{0C9B330D-F921-F6AE-668B-B5D8B8A58C4E}" dt="2022-12-10T03:18:24.026" v="1"/>
          <pc:sldLayoutMkLst>
            <pc:docMk/>
            <pc:sldMasterMk cId="220143265" sldId="2147483781"/>
            <pc:sldLayoutMk cId="2032657452" sldId="2147483784"/>
          </pc:sldLayoutMkLst>
        </pc:sldLayoutChg>
        <pc:sldLayoutChg chg="add del mod replId">
          <pc:chgData name="Pushyanth Damarapati" userId="S::damarapati.p@northeastern.edu::bf57df20-6c0a-4b58-9796-79c6e9d358ab" providerId="AD" clId="Web-{0C9B330D-F921-F6AE-668B-B5D8B8A58C4E}" dt="2022-12-10T03:18:24.026" v="1"/>
          <pc:sldLayoutMkLst>
            <pc:docMk/>
            <pc:sldMasterMk cId="220143265" sldId="2147483781"/>
            <pc:sldLayoutMk cId="494726642" sldId="2147483785"/>
          </pc:sldLayoutMkLst>
        </pc:sldLayoutChg>
        <pc:sldLayoutChg chg="add del mod replId">
          <pc:chgData name="Pushyanth Damarapati" userId="S::damarapati.p@northeastern.edu::bf57df20-6c0a-4b58-9796-79c6e9d358ab" providerId="AD" clId="Web-{0C9B330D-F921-F6AE-668B-B5D8B8A58C4E}" dt="2022-12-10T03:18:24.026" v="1"/>
          <pc:sldLayoutMkLst>
            <pc:docMk/>
            <pc:sldMasterMk cId="220143265" sldId="2147483781"/>
            <pc:sldLayoutMk cId="1578524033" sldId="2147483786"/>
          </pc:sldLayoutMkLst>
        </pc:sldLayoutChg>
        <pc:sldLayoutChg chg="add del mod replId">
          <pc:chgData name="Pushyanth Damarapati" userId="S::damarapati.p@northeastern.edu::bf57df20-6c0a-4b58-9796-79c6e9d358ab" providerId="AD" clId="Web-{0C9B330D-F921-F6AE-668B-B5D8B8A58C4E}" dt="2022-12-10T03:18:24.026" v="1"/>
          <pc:sldLayoutMkLst>
            <pc:docMk/>
            <pc:sldMasterMk cId="220143265" sldId="2147483781"/>
            <pc:sldLayoutMk cId="2354867626" sldId="2147483787"/>
          </pc:sldLayoutMkLst>
        </pc:sldLayoutChg>
        <pc:sldLayoutChg chg="add del mod replId">
          <pc:chgData name="Pushyanth Damarapati" userId="S::damarapati.p@northeastern.edu::bf57df20-6c0a-4b58-9796-79c6e9d358ab" providerId="AD" clId="Web-{0C9B330D-F921-F6AE-668B-B5D8B8A58C4E}" dt="2022-12-10T03:18:24.026" v="1"/>
          <pc:sldLayoutMkLst>
            <pc:docMk/>
            <pc:sldMasterMk cId="220143265" sldId="2147483781"/>
            <pc:sldLayoutMk cId="4031088052" sldId="2147483788"/>
          </pc:sldLayoutMkLst>
        </pc:sldLayoutChg>
        <pc:sldLayoutChg chg="add del mod replId">
          <pc:chgData name="Pushyanth Damarapati" userId="S::damarapati.p@northeastern.edu::bf57df20-6c0a-4b58-9796-79c6e9d358ab" providerId="AD" clId="Web-{0C9B330D-F921-F6AE-668B-B5D8B8A58C4E}" dt="2022-12-10T03:18:24.026" v="1"/>
          <pc:sldLayoutMkLst>
            <pc:docMk/>
            <pc:sldMasterMk cId="220143265" sldId="2147483781"/>
            <pc:sldLayoutMk cId="3124470119" sldId="2147483789"/>
          </pc:sldLayoutMkLst>
        </pc:sldLayoutChg>
        <pc:sldLayoutChg chg="add del mod replId">
          <pc:chgData name="Pushyanth Damarapati" userId="S::damarapati.p@northeastern.edu::bf57df20-6c0a-4b58-9796-79c6e9d358ab" providerId="AD" clId="Web-{0C9B330D-F921-F6AE-668B-B5D8B8A58C4E}" dt="2022-12-10T03:18:24.026" v="1"/>
          <pc:sldLayoutMkLst>
            <pc:docMk/>
            <pc:sldMasterMk cId="220143265" sldId="2147483781"/>
            <pc:sldLayoutMk cId="173488285" sldId="2147483790"/>
          </pc:sldLayoutMkLst>
        </pc:sldLayoutChg>
        <pc:sldLayoutChg chg="add del mod replId">
          <pc:chgData name="Pushyanth Damarapati" userId="S::damarapati.p@northeastern.edu::bf57df20-6c0a-4b58-9796-79c6e9d358ab" providerId="AD" clId="Web-{0C9B330D-F921-F6AE-668B-B5D8B8A58C4E}" dt="2022-12-10T03:18:24.026" v="1"/>
          <pc:sldLayoutMkLst>
            <pc:docMk/>
            <pc:sldMasterMk cId="220143265" sldId="2147483781"/>
            <pc:sldLayoutMk cId="1285123487" sldId="2147483791"/>
          </pc:sldLayoutMkLst>
        </pc:sldLayoutChg>
        <pc:sldLayoutChg chg="add del mod replId">
          <pc:chgData name="Pushyanth Damarapati" userId="S::damarapati.p@northeastern.edu::bf57df20-6c0a-4b58-9796-79c6e9d358ab" providerId="AD" clId="Web-{0C9B330D-F921-F6AE-668B-B5D8B8A58C4E}" dt="2022-12-10T03:18:24.026" v="1"/>
          <pc:sldLayoutMkLst>
            <pc:docMk/>
            <pc:sldMasterMk cId="220143265" sldId="2147483781"/>
            <pc:sldLayoutMk cId="1993099506" sldId="2147483792"/>
          </pc:sldLayoutMkLst>
        </pc:sldLayoutChg>
      </pc:sldMasterChg>
    </pc:docChg>
  </pc:docChgLst>
  <pc:docChgLst>
    <pc:chgData name="Eileen Chang" userId="S::chang.ei@northeastern.edu::3c279605-09bf-499e-9d90-cf5ca912c794" providerId="AD" clId="Web-{DA2D5AB8-834A-6BCB-8A8E-8C5FAE182691}"/>
    <pc:docChg chg="addSld delSld modSld addMainMaster delMainMaster">
      <pc:chgData name="Eileen Chang" userId="S::chang.ei@northeastern.edu::3c279605-09bf-499e-9d90-cf5ca912c794" providerId="AD" clId="Web-{DA2D5AB8-834A-6BCB-8A8E-8C5FAE182691}" dt="2022-12-09T23:53:09.531" v="245"/>
      <pc:docMkLst>
        <pc:docMk/>
      </pc:docMkLst>
      <pc:sldChg chg="addSp delSp modSp mod setBg modClrScheme addAnim setClrOvrMap delDesignElem chgLayout">
        <pc:chgData name="Eileen Chang" userId="S::chang.ei@northeastern.edu::3c279605-09bf-499e-9d90-cf5ca912c794" providerId="AD" clId="Web-{DA2D5AB8-834A-6BCB-8A8E-8C5FAE182691}" dt="2022-12-09T23:44:17.829" v="198"/>
        <pc:sldMkLst>
          <pc:docMk/>
          <pc:sldMk cId="2586058810" sldId="256"/>
        </pc:sldMkLst>
        <pc:spChg chg="mod ord">
          <ac:chgData name="Eileen Chang" userId="S::chang.ei@northeastern.edu::3c279605-09bf-499e-9d90-cf5ca912c794" providerId="AD" clId="Web-{DA2D5AB8-834A-6BCB-8A8E-8C5FAE182691}" dt="2022-12-09T23:44:17.829" v="198"/>
          <ac:spMkLst>
            <pc:docMk/>
            <pc:sldMk cId="2586058810" sldId="256"/>
            <ac:spMk id="2" creationId="{CFE75451-6A4B-484B-9ED1-353CCE25B0F4}"/>
          </ac:spMkLst>
        </pc:spChg>
        <pc:spChg chg="mod ord">
          <ac:chgData name="Eileen Chang" userId="S::chang.ei@northeastern.edu::3c279605-09bf-499e-9d90-cf5ca912c794" providerId="AD" clId="Web-{DA2D5AB8-834A-6BCB-8A8E-8C5FAE182691}" dt="2022-12-09T23:44:17.829" v="198"/>
          <ac:spMkLst>
            <pc:docMk/>
            <pc:sldMk cId="2586058810" sldId="256"/>
            <ac:spMk id="3" creationId="{0236A1B4-B8D1-4A72-8E20-0703F54BF1FE}"/>
          </ac:spMkLst>
        </pc:spChg>
        <pc:spChg chg="add mod">
          <ac:chgData name="Eileen Chang" userId="S::chang.ei@northeastern.edu::3c279605-09bf-499e-9d90-cf5ca912c794" providerId="AD" clId="Web-{DA2D5AB8-834A-6BCB-8A8E-8C5FAE182691}" dt="2022-12-09T23:42:28.076" v="191"/>
          <ac:spMkLst>
            <pc:docMk/>
            <pc:sldMk cId="2586058810" sldId="256"/>
            <ac:spMk id="5" creationId="{3414A950-FC33-0F51-AEAA-A1857F0C5FB1}"/>
          </ac:spMkLst>
        </pc:spChg>
        <pc:spChg chg="add del">
          <ac:chgData name="Eileen Chang" userId="S::chang.ei@northeastern.edu::3c279605-09bf-499e-9d90-cf5ca912c794" providerId="AD" clId="Web-{DA2D5AB8-834A-6BCB-8A8E-8C5FAE182691}" dt="2022-12-09T23:44:17.829" v="198"/>
          <ac:spMkLst>
            <pc:docMk/>
            <pc:sldMk cId="2586058810" sldId="256"/>
            <ac:spMk id="10" creationId="{71B2258F-86CA-4D4D-8270-BC05FCDEBFB3}"/>
          </ac:spMkLst>
        </pc:spChg>
        <pc:picChg chg="add mod ord">
          <ac:chgData name="Eileen Chang" userId="S::chang.ei@northeastern.edu::3c279605-09bf-499e-9d90-cf5ca912c794" providerId="AD" clId="Web-{DA2D5AB8-834A-6BCB-8A8E-8C5FAE182691}" dt="2022-12-09T23:42:28.076" v="191"/>
          <ac:picMkLst>
            <pc:docMk/>
            <pc:sldMk cId="2586058810" sldId="256"/>
            <ac:picMk id="4" creationId="{7DCC2AA9-7140-B102-D11A-A08D1C98F2E6}"/>
          </ac:picMkLst>
        </pc:picChg>
      </pc:sldChg>
      <pc:sldChg chg="addSp delSp modSp mod setBg modClrScheme setClrOvrMap delDesignElem chgLayout">
        <pc:chgData name="Eileen Chang" userId="S::chang.ei@northeastern.edu::3c279605-09bf-499e-9d90-cf5ca912c794" providerId="AD" clId="Web-{DA2D5AB8-834A-6BCB-8A8E-8C5FAE182691}" dt="2022-12-09T23:53:09.531" v="245"/>
        <pc:sldMkLst>
          <pc:docMk/>
          <pc:sldMk cId="1713219598" sldId="257"/>
        </pc:sldMkLst>
        <pc:spChg chg="mod ord">
          <ac:chgData name="Eileen Chang" userId="S::chang.ei@northeastern.edu::3c279605-09bf-499e-9d90-cf5ca912c794" providerId="AD" clId="Web-{DA2D5AB8-834A-6BCB-8A8E-8C5FAE182691}" dt="2022-12-09T23:53:09.531" v="245"/>
          <ac:spMkLst>
            <pc:docMk/>
            <pc:sldMk cId="1713219598" sldId="257"/>
            <ac:spMk id="2" creationId="{1BEF5859-10C9-4588-9727-B9362E26C29D}"/>
          </ac:spMkLst>
        </pc:spChg>
        <pc:spChg chg="add del mod ord">
          <ac:chgData name="Eileen Chang" userId="S::chang.ei@northeastern.edu::3c279605-09bf-499e-9d90-cf5ca912c794" providerId="AD" clId="Web-{DA2D5AB8-834A-6BCB-8A8E-8C5FAE182691}" dt="2022-12-09T23:49:03.384" v="219"/>
          <ac:spMkLst>
            <pc:docMk/>
            <pc:sldMk cId="1713219598" sldId="257"/>
            <ac:spMk id="3" creationId="{5671D7E5-EF66-4BCD-8DAA-E9061157F0BE}"/>
          </ac:spMkLst>
        </pc:spChg>
        <pc:spChg chg="del">
          <ac:chgData name="Eileen Chang" userId="S::chang.ei@northeastern.edu::3c279605-09bf-499e-9d90-cf5ca912c794" providerId="AD" clId="Web-{DA2D5AB8-834A-6BCB-8A8E-8C5FAE182691}" dt="2022-12-09T23:25:16.384" v="124"/>
          <ac:spMkLst>
            <pc:docMk/>
            <pc:sldMk cId="1713219598" sldId="257"/>
            <ac:spMk id="4" creationId="{36C19884-873C-4D13-BE6D-318CF07B0D12}"/>
          </ac:spMkLst>
        </pc:spChg>
        <pc:spChg chg="del">
          <ac:chgData name="Eileen Chang" userId="S::chang.ei@northeastern.edu::3c279605-09bf-499e-9d90-cf5ca912c794" providerId="AD" clId="Web-{DA2D5AB8-834A-6BCB-8A8E-8C5FAE182691}" dt="2022-12-09T23:25:18.697" v="125"/>
          <ac:spMkLst>
            <pc:docMk/>
            <pc:sldMk cId="1713219598" sldId="257"/>
            <ac:spMk id="6" creationId="{7C991F00-87A7-45A6-8029-B097FA72498D}"/>
          </ac:spMkLst>
        </pc:spChg>
        <pc:spChg chg="add del">
          <ac:chgData name="Eileen Chang" userId="S::chang.ei@northeastern.edu::3c279605-09bf-499e-9d90-cf5ca912c794" providerId="AD" clId="Web-{DA2D5AB8-834A-6BCB-8A8E-8C5FAE182691}" dt="2022-12-09T23:43:53.469" v="195"/>
          <ac:spMkLst>
            <pc:docMk/>
            <pc:sldMk cId="1713219598" sldId="257"/>
            <ac:spMk id="8" creationId="{AD72D4D1-076F-49D3-9889-EFC4F6D7CA66}"/>
          </ac:spMkLst>
        </pc:spChg>
        <pc:spChg chg="add del">
          <ac:chgData name="Eileen Chang" userId="S::chang.ei@northeastern.edu::3c279605-09bf-499e-9d90-cf5ca912c794" providerId="AD" clId="Web-{DA2D5AB8-834A-6BCB-8A8E-8C5FAE182691}" dt="2022-12-09T23:45:35.175" v="202"/>
          <ac:spMkLst>
            <pc:docMk/>
            <pc:sldMk cId="1713219598" sldId="257"/>
            <ac:spMk id="12" creationId="{6D79188D-1ED5-4705-B8C7-5D6FB7670AB3}"/>
          </ac:spMkLst>
        </pc:spChg>
        <pc:spChg chg="add del">
          <ac:chgData name="Eileen Chang" userId="S::chang.ei@northeastern.edu::3c279605-09bf-499e-9d90-cf5ca912c794" providerId="AD" clId="Web-{DA2D5AB8-834A-6BCB-8A8E-8C5FAE182691}" dt="2022-12-09T23:45:35.175" v="202"/>
          <ac:spMkLst>
            <pc:docMk/>
            <pc:sldMk cId="1713219598" sldId="257"/>
            <ac:spMk id="13" creationId="{98DDA986-B6EE-4642-AC60-0490373E69D0}"/>
          </ac:spMkLst>
        </pc:spChg>
        <pc:spChg chg="add del">
          <ac:chgData name="Eileen Chang" userId="S::chang.ei@northeastern.edu::3c279605-09bf-499e-9d90-cf5ca912c794" providerId="AD" clId="Web-{DA2D5AB8-834A-6BCB-8A8E-8C5FAE182691}" dt="2022-12-09T23:45:35.175" v="202"/>
          <ac:spMkLst>
            <pc:docMk/>
            <pc:sldMk cId="1713219598" sldId="257"/>
            <ac:spMk id="14" creationId="{80B62878-12EF-4E97-A284-47BAFC30DA2E}"/>
          </ac:spMkLst>
        </pc:spChg>
        <pc:spChg chg="add del">
          <ac:chgData name="Eileen Chang" userId="S::chang.ei@northeastern.edu::3c279605-09bf-499e-9d90-cf5ca912c794" providerId="AD" clId="Web-{DA2D5AB8-834A-6BCB-8A8E-8C5FAE182691}" dt="2022-12-09T23:45:35.144" v="201"/>
          <ac:spMkLst>
            <pc:docMk/>
            <pc:sldMk cId="1713219598" sldId="257"/>
            <ac:spMk id="19" creationId="{C6D09588-9668-4D38-8AD4-C27CF2B2D41C}"/>
          </ac:spMkLst>
        </pc:spChg>
        <pc:spChg chg="add del">
          <ac:chgData name="Eileen Chang" userId="S::chang.ei@northeastern.edu::3c279605-09bf-499e-9d90-cf5ca912c794" providerId="AD" clId="Web-{DA2D5AB8-834A-6BCB-8A8E-8C5FAE182691}" dt="2022-12-09T23:49:03.384" v="219"/>
          <ac:spMkLst>
            <pc:docMk/>
            <pc:sldMk cId="1713219598" sldId="257"/>
            <ac:spMk id="39" creationId="{5A0118C5-4F8D-4CF4-BADD-53FEACC6C42A}"/>
          </ac:spMkLst>
        </pc:spChg>
        <pc:spChg chg="add del">
          <ac:chgData name="Eileen Chang" userId="S::chang.ei@northeastern.edu::3c279605-09bf-499e-9d90-cf5ca912c794" providerId="AD" clId="Web-{DA2D5AB8-834A-6BCB-8A8E-8C5FAE182691}" dt="2022-12-09T23:49:03.384" v="219"/>
          <ac:spMkLst>
            <pc:docMk/>
            <pc:sldMk cId="1713219598" sldId="257"/>
            <ac:spMk id="40" creationId="{EC11F68A-CC71-4196-BBF3-20CDCD75D4E6}"/>
          </ac:spMkLst>
        </pc:spChg>
        <pc:spChg chg="add del">
          <ac:chgData name="Eileen Chang" userId="S::chang.ei@northeastern.edu::3c279605-09bf-499e-9d90-cf5ca912c794" providerId="AD" clId="Web-{DA2D5AB8-834A-6BCB-8A8E-8C5FAE182691}" dt="2022-12-09T23:49:03.384" v="219"/>
          <ac:spMkLst>
            <pc:docMk/>
            <pc:sldMk cId="1713219598" sldId="257"/>
            <ac:spMk id="42" creationId="{085F9950-F10E-4E64-962B-F70345789875}"/>
          </ac:spMkLst>
        </pc:spChg>
        <pc:spChg chg="add del">
          <ac:chgData name="Eileen Chang" userId="S::chang.ei@northeastern.edu::3c279605-09bf-499e-9d90-cf5ca912c794" providerId="AD" clId="Web-{DA2D5AB8-834A-6BCB-8A8E-8C5FAE182691}" dt="2022-12-09T23:48:41.571" v="216"/>
          <ac:spMkLst>
            <pc:docMk/>
            <pc:sldMk cId="1713219598" sldId="257"/>
            <ac:spMk id="46" creationId="{5671D7E5-EF66-4BCD-8DAA-E9061157F0BE}"/>
          </ac:spMkLst>
        </pc:spChg>
        <pc:spChg chg="add del">
          <ac:chgData name="Eileen Chang" userId="S::chang.ei@northeastern.edu::3c279605-09bf-499e-9d90-cf5ca912c794" providerId="AD" clId="Web-{DA2D5AB8-834A-6BCB-8A8E-8C5FAE182691}" dt="2022-12-09T23:48:41.571" v="216"/>
          <ac:spMkLst>
            <pc:docMk/>
            <pc:sldMk cId="1713219598" sldId="257"/>
            <ac:spMk id="47" creationId="{98DDA986-B6EE-4642-AC60-0490373E69D0}"/>
          </ac:spMkLst>
        </pc:spChg>
        <pc:spChg chg="add del">
          <ac:chgData name="Eileen Chang" userId="S::chang.ei@northeastern.edu::3c279605-09bf-499e-9d90-cf5ca912c794" providerId="AD" clId="Web-{DA2D5AB8-834A-6BCB-8A8E-8C5FAE182691}" dt="2022-12-09T23:48:41.571" v="216"/>
          <ac:spMkLst>
            <pc:docMk/>
            <pc:sldMk cId="1713219598" sldId="257"/>
            <ac:spMk id="49" creationId="{80B62878-12EF-4E97-A284-47BAFC30DA2E}"/>
          </ac:spMkLst>
        </pc:spChg>
        <pc:spChg chg="add del">
          <ac:chgData name="Eileen Chang" userId="S::chang.ei@northeastern.edu::3c279605-09bf-499e-9d90-cf5ca912c794" providerId="AD" clId="Web-{DA2D5AB8-834A-6BCB-8A8E-8C5FAE182691}" dt="2022-12-09T23:48:41.571" v="216"/>
          <ac:spMkLst>
            <pc:docMk/>
            <pc:sldMk cId="1713219598" sldId="257"/>
            <ac:spMk id="51" creationId="{6D79188D-1ED5-4705-B8C7-5D6FB7670AB3}"/>
          </ac:spMkLst>
        </pc:spChg>
        <pc:spChg chg="add del">
          <ac:chgData name="Eileen Chang" userId="S::chang.ei@northeastern.edu::3c279605-09bf-499e-9d90-cf5ca912c794" providerId="AD" clId="Web-{DA2D5AB8-834A-6BCB-8A8E-8C5FAE182691}" dt="2022-12-09T23:49:03.306" v="218"/>
          <ac:spMkLst>
            <pc:docMk/>
            <pc:sldMk cId="1713219598" sldId="257"/>
            <ac:spMk id="54" creationId="{5A0118C5-4F8D-4CF4-BADD-53FEACC6C42A}"/>
          </ac:spMkLst>
        </pc:spChg>
        <pc:spChg chg="add del">
          <ac:chgData name="Eileen Chang" userId="S::chang.ei@northeastern.edu::3c279605-09bf-499e-9d90-cf5ca912c794" providerId="AD" clId="Web-{DA2D5AB8-834A-6BCB-8A8E-8C5FAE182691}" dt="2022-12-09T23:49:03.306" v="218"/>
          <ac:spMkLst>
            <pc:docMk/>
            <pc:sldMk cId="1713219598" sldId="257"/>
            <ac:spMk id="55" creationId="{D0C78466-EB6E-45A0-99A6-A00789ACD90A}"/>
          </ac:spMkLst>
        </pc:spChg>
        <pc:spChg chg="add del">
          <ac:chgData name="Eileen Chang" userId="S::chang.ei@northeastern.edu::3c279605-09bf-499e-9d90-cf5ca912c794" providerId="AD" clId="Web-{DA2D5AB8-834A-6BCB-8A8E-8C5FAE182691}" dt="2022-12-09T23:49:03.306" v="218"/>
          <ac:spMkLst>
            <pc:docMk/>
            <pc:sldMk cId="1713219598" sldId="257"/>
            <ac:spMk id="56" creationId="{A99050EE-26AF-4253-BD50-F0FCD965A8F6}"/>
          </ac:spMkLst>
        </pc:spChg>
        <pc:spChg chg="add del">
          <ac:chgData name="Eileen Chang" userId="S::chang.ei@northeastern.edu::3c279605-09bf-499e-9d90-cf5ca912c794" providerId="AD" clId="Web-{DA2D5AB8-834A-6BCB-8A8E-8C5FAE182691}" dt="2022-12-09T23:49:03.306" v="218"/>
          <ac:spMkLst>
            <pc:docMk/>
            <pc:sldMk cId="1713219598" sldId="257"/>
            <ac:spMk id="57" creationId="{E99F76E4-5DFD-4DBE-B042-66FBCD1182C9}"/>
          </ac:spMkLst>
        </pc:spChg>
        <pc:spChg chg="add del">
          <ac:chgData name="Eileen Chang" userId="S::chang.ei@northeastern.edu::3c279605-09bf-499e-9d90-cf5ca912c794" providerId="AD" clId="Web-{DA2D5AB8-834A-6BCB-8A8E-8C5FAE182691}" dt="2022-12-09T23:53:09.531" v="245"/>
          <ac:spMkLst>
            <pc:docMk/>
            <pc:sldMk cId="1713219598" sldId="257"/>
            <ac:spMk id="198" creationId="{CAB9AD4F-A248-4D49-8779-CE40E64C00F5}"/>
          </ac:spMkLst>
        </pc:spChg>
        <pc:spChg chg="add del">
          <ac:chgData name="Eileen Chang" userId="S::chang.ei@northeastern.edu::3c279605-09bf-499e-9d90-cf5ca912c794" providerId="AD" clId="Web-{DA2D5AB8-834A-6BCB-8A8E-8C5FAE182691}" dt="2022-12-09T23:53:09.531" v="245"/>
          <ac:spMkLst>
            <pc:docMk/>
            <pc:sldMk cId="1713219598" sldId="257"/>
            <ac:spMk id="200" creationId="{3D4C1981-3D8B-446C-BFAE-E7EE5CF2DDA3}"/>
          </ac:spMkLst>
        </pc:spChg>
        <pc:spChg chg="add del">
          <ac:chgData name="Eileen Chang" userId="S::chang.ei@northeastern.edu::3c279605-09bf-499e-9d90-cf5ca912c794" providerId="AD" clId="Web-{DA2D5AB8-834A-6BCB-8A8E-8C5FAE182691}" dt="2022-12-09T23:49:03.306" v="218"/>
          <ac:spMkLst>
            <pc:docMk/>
            <pc:sldMk cId="1713219598" sldId="257"/>
            <ac:spMk id="229" creationId="{5671D7E5-EF66-4BCD-8DAA-E9061157F0BE}"/>
          </ac:spMkLst>
        </pc:spChg>
        <pc:spChg chg="add del">
          <ac:chgData name="Eileen Chang" userId="S::chang.ei@northeastern.edu::3c279605-09bf-499e-9d90-cf5ca912c794" providerId="AD" clId="Web-{DA2D5AB8-834A-6BCB-8A8E-8C5FAE182691}" dt="2022-12-09T23:53:09.531" v="245"/>
          <ac:spMkLst>
            <pc:docMk/>
            <pc:sldMk cId="1713219598" sldId="257"/>
            <ac:spMk id="401" creationId="{5A0118C5-4F8D-4CF4-BADD-53FEACC6C42A}"/>
          </ac:spMkLst>
        </pc:spChg>
        <pc:spChg chg="add mod">
          <ac:chgData name="Eileen Chang" userId="S::chang.ei@northeastern.edu::3c279605-09bf-499e-9d90-cf5ca912c794" providerId="AD" clId="Web-{DA2D5AB8-834A-6BCB-8A8E-8C5FAE182691}" dt="2022-12-09T23:53:09.531" v="245"/>
          <ac:spMkLst>
            <pc:docMk/>
            <pc:sldMk cId="1713219598" sldId="257"/>
            <ac:spMk id="410" creationId="{5671D7E5-EF66-4BCD-8DAA-E9061157F0BE}"/>
          </ac:spMkLst>
        </pc:spChg>
        <pc:spChg chg="add">
          <ac:chgData name="Eileen Chang" userId="S::chang.ei@northeastern.edu::3c279605-09bf-499e-9d90-cf5ca912c794" providerId="AD" clId="Web-{DA2D5AB8-834A-6BCB-8A8E-8C5FAE182691}" dt="2022-12-09T23:53:09.531" v="245"/>
          <ac:spMkLst>
            <pc:docMk/>
            <pc:sldMk cId="1713219598" sldId="257"/>
            <ac:spMk id="415" creationId="{5A0118C5-4F8D-4CF4-BADD-53FEACC6C42A}"/>
          </ac:spMkLst>
        </pc:spChg>
        <pc:spChg chg="add">
          <ac:chgData name="Eileen Chang" userId="S::chang.ei@northeastern.edu::3c279605-09bf-499e-9d90-cf5ca912c794" providerId="AD" clId="Web-{DA2D5AB8-834A-6BCB-8A8E-8C5FAE182691}" dt="2022-12-09T23:53:09.531" v="245"/>
          <ac:spMkLst>
            <pc:docMk/>
            <pc:sldMk cId="1713219598" sldId="257"/>
            <ac:spMk id="436" creationId="{EC11F68A-CC71-4196-BBF3-20CDCD75D4E6}"/>
          </ac:spMkLst>
        </pc:spChg>
        <pc:spChg chg="add">
          <ac:chgData name="Eileen Chang" userId="S::chang.ei@northeastern.edu::3c279605-09bf-499e-9d90-cf5ca912c794" providerId="AD" clId="Web-{DA2D5AB8-834A-6BCB-8A8E-8C5FAE182691}" dt="2022-12-09T23:53:09.531" v="245"/>
          <ac:spMkLst>
            <pc:docMk/>
            <pc:sldMk cId="1713219598" sldId="257"/>
            <ac:spMk id="438" creationId="{085F9950-F10E-4E64-962B-F70345789875}"/>
          </ac:spMkLst>
        </pc:spChg>
        <pc:grpChg chg="add del">
          <ac:chgData name="Eileen Chang" userId="S::chang.ei@northeastern.edu::3c279605-09bf-499e-9d90-cf5ca912c794" providerId="AD" clId="Web-{DA2D5AB8-834A-6BCB-8A8E-8C5FAE182691}" dt="2022-12-09T23:45:35.144" v="201"/>
          <ac:grpSpMkLst>
            <pc:docMk/>
            <pc:sldMk cId="1713219598" sldId="257"/>
            <ac:grpSpMk id="21" creationId="{95A28492-272D-4814-AE2C-61575C989EA3}"/>
          </ac:grpSpMkLst>
        </pc:grpChg>
        <pc:grpChg chg="add del">
          <ac:chgData name="Eileen Chang" userId="S::chang.ei@northeastern.edu::3c279605-09bf-499e-9d90-cf5ca912c794" providerId="AD" clId="Web-{DA2D5AB8-834A-6BCB-8A8E-8C5FAE182691}" dt="2022-12-09T23:49:03.384" v="219"/>
          <ac:grpSpMkLst>
            <pc:docMk/>
            <pc:sldMk cId="1713219598" sldId="257"/>
            <ac:grpSpMk id="25" creationId="{C6F74901-2A71-43C3-837C-27CCD6B6D636}"/>
          </ac:grpSpMkLst>
        </pc:grpChg>
        <pc:grpChg chg="add del">
          <ac:chgData name="Eileen Chang" userId="S::chang.ei@northeastern.edu::3c279605-09bf-499e-9d90-cf5ca912c794" providerId="AD" clId="Web-{DA2D5AB8-834A-6BCB-8A8E-8C5FAE182691}" dt="2022-12-09T23:49:03.384" v="219"/>
          <ac:grpSpMkLst>
            <pc:docMk/>
            <pc:sldMk cId="1713219598" sldId="257"/>
            <ac:grpSpMk id="41" creationId="{1E8369D0-2C3B-4E27-AC6C-A246AC28CDA1}"/>
          </ac:grpSpMkLst>
        </pc:grpChg>
        <pc:grpChg chg="add del">
          <ac:chgData name="Eileen Chang" userId="S::chang.ei@northeastern.edu::3c279605-09bf-499e-9d90-cf5ca912c794" providerId="AD" clId="Web-{DA2D5AB8-834A-6BCB-8A8E-8C5FAE182691}" dt="2022-12-09T23:49:03.306" v="218"/>
          <ac:grpSpMkLst>
            <pc:docMk/>
            <pc:sldMk cId="1713219598" sldId="257"/>
            <ac:grpSpMk id="58" creationId="{00E015F5-1A99-4E40-BC3D-7707802996B5}"/>
          </ac:grpSpMkLst>
        </pc:grpChg>
        <pc:grpChg chg="add del">
          <ac:chgData name="Eileen Chang" userId="S::chang.ei@northeastern.edu::3c279605-09bf-499e-9d90-cf5ca912c794" providerId="AD" clId="Web-{DA2D5AB8-834A-6BCB-8A8E-8C5FAE182691}" dt="2022-12-09T23:49:03.306" v="218"/>
          <ac:grpSpMkLst>
            <pc:docMk/>
            <pc:sldMk cId="1713219598" sldId="257"/>
            <ac:grpSpMk id="59" creationId="{5468B3A9-705E-43C3-A742-0619B0D8F2EE}"/>
          </ac:grpSpMkLst>
        </pc:grpChg>
        <pc:grpChg chg="add del">
          <ac:chgData name="Eileen Chang" userId="S::chang.ei@northeastern.edu::3c279605-09bf-499e-9d90-cf5ca912c794" providerId="AD" clId="Web-{DA2D5AB8-834A-6BCB-8A8E-8C5FAE182691}" dt="2022-12-09T23:53:09.531" v="245"/>
          <ac:grpSpMkLst>
            <pc:docMk/>
            <pc:sldMk cId="1713219598" sldId="257"/>
            <ac:grpSpMk id="194" creationId="{55A100E1-E66E-4ED2-A56A-F7A819228F2E}"/>
          </ac:grpSpMkLst>
        </pc:grpChg>
        <pc:grpChg chg="add del">
          <ac:chgData name="Eileen Chang" userId="S::chang.ei@northeastern.edu::3c279605-09bf-499e-9d90-cf5ca912c794" providerId="AD" clId="Web-{DA2D5AB8-834A-6BCB-8A8E-8C5FAE182691}" dt="2022-12-09T23:49:03.306" v="218"/>
          <ac:grpSpMkLst>
            <pc:docMk/>
            <pc:sldMk cId="1713219598" sldId="257"/>
            <ac:grpSpMk id="230" creationId="{773717CC-ECEE-4ABF-BA61-C59F46801775}"/>
          </ac:grpSpMkLst>
        </pc:grpChg>
        <pc:grpChg chg="add del">
          <ac:chgData name="Eileen Chang" userId="S::chang.ei@northeastern.edu::3c279605-09bf-499e-9d90-cf5ca912c794" providerId="AD" clId="Web-{DA2D5AB8-834A-6BCB-8A8E-8C5FAE182691}" dt="2022-12-09T23:53:09.531" v="245"/>
          <ac:grpSpMkLst>
            <pc:docMk/>
            <pc:sldMk cId="1713219598" sldId="257"/>
            <ac:grpSpMk id="402" creationId="{6A57EACD-61CA-4775-9551-2078FC0BC79D}"/>
          </ac:grpSpMkLst>
        </pc:grpChg>
        <pc:grpChg chg="add">
          <ac:chgData name="Eileen Chang" userId="S::chang.ei@northeastern.edu::3c279605-09bf-499e-9d90-cf5ca912c794" providerId="AD" clId="Web-{DA2D5AB8-834A-6BCB-8A8E-8C5FAE182691}" dt="2022-12-09T23:53:09.531" v="245"/>
          <ac:grpSpMkLst>
            <pc:docMk/>
            <pc:sldMk cId="1713219598" sldId="257"/>
            <ac:grpSpMk id="417" creationId="{1E8369D0-2C3B-4E27-AC6C-A246AC28CDA1}"/>
          </ac:grpSpMkLst>
        </pc:grpChg>
        <pc:grpChg chg="add">
          <ac:chgData name="Eileen Chang" userId="S::chang.ei@northeastern.edu::3c279605-09bf-499e-9d90-cf5ca912c794" providerId="AD" clId="Web-{DA2D5AB8-834A-6BCB-8A8E-8C5FAE182691}" dt="2022-12-09T23:53:09.531" v="245"/>
          <ac:grpSpMkLst>
            <pc:docMk/>
            <pc:sldMk cId="1713219598" sldId="257"/>
            <ac:grpSpMk id="421" creationId="{C6F74901-2A71-43C3-837C-27CCD6B6D636}"/>
          </ac:grpSpMkLst>
        </pc:grpChg>
        <pc:graphicFrameChg chg="add del">
          <ac:chgData name="Eileen Chang" userId="S::chang.ei@northeastern.edu::3c279605-09bf-499e-9d90-cf5ca912c794" providerId="AD" clId="Web-{DA2D5AB8-834A-6BCB-8A8E-8C5FAE182691}" dt="2022-12-09T23:48:36.883" v="214"/>
          <ac:graphicFrameMkLst>
            <pc:docMk/>
            <pc:sldMk cId="1713219598" sldId="257"/>
            <ac:graphicFrameMk id="44" creationId="{9BFAEED7-9659-96C1-CAD8-9DFEB8F9CFD8}"/>
          </ac:graphicFrameMkLst>
        </pc:graphicFrameChg>
        <pc:cxnChg chg="add del">
          <ac:chgData name="Eileen Chang" userId="S::chang.ei@northeastern.edu::3c279605-09bf-499e-9d90-cf5ca912c794" providerId="AD" clId="Web-{DA2D5AB8-834A-6BCB-8A8E-8C5FAE182691}" dt="2022-12-09T23:43:53.469" v="195"/>
          <ac:cxnSpMkLst>
            <pc:docMk/>
            <pc:sldMk cId="1713219598" sldId="257"/>
            <ac:cxnSpMk id="10" creationId="{2D72A2C9-F3CA-4216-8BAD-FA4C970C3C4E}"/>
          </ac:cxnSpMkLst>
        </pc:cxnChg>
      </pc:sldChg>
      <pc:sldChg chg="addSp delSp modSp mod setBg modClrScheme setClrOvrMap delDesignElem chgLayout">
        <pc:chgData name="Eileen Chang" userId="S::chang.ei@northeastern.edu::3c279605-09bf-499e-9d90-cf5ca912c794" providerId="AD" clId="Web-{DA2D5AB8-834A-6BCB-8A8E-8C5FAE182691}" dt="2022-12-09T23:47:02.646" v="210"/>
        <pc:sldMkLst>
          <pc:docMk/>
          <pc:sldMk cId="3571516367" sldId="258"/>
        </pc:sldMkLst>
        <pc:spChg chg="mod ord">
          <ac:chgData name="Eileen Chang" userId="S::chang.ei@northeastern.edu::3c279605-09bf-499e-9d90-cf5ca912c794" providerId="AD" clId="Web-{DA2D5AB8-834A-6BCB-8A8E-8C5FAE182691}" dt="2022-12-09T23:47:02.646" v="210"/>
          <ac:spMkLst>
            <pc:docMk/>
            <pc:sldMk cId="3571516367" sldId="258"/>
            <ac:spMk id="2" creationId="{0A32731C-311B-46F7-A865-6C3AF6B09A47}"/>
          </ac:spMkLst>
        </pc:spChg>
        <pc:spChg chg="del mod ord">
          <ac:chgData name="Eileen Chang" userId="S::chang.ei@northeastern.edu::3c279605-09bf-499e-9d90-cf5ca912c794" providerId="AD" clId="Web-{DA2D5AB8-834A-6BCB-8A8E-8C5FAE182691}" dt="2022-12-09T23:40:09.947" v="180"/>
          <ac:spMkLst>
            <pc:docMk/>
            <pc:sldMk cId="3571516367" sldId="258"/>
            <ac:spMk id="3" creationId="{9D5232F9-FD00-464A-9F17-619C91AEF8F3}"/>
          </ac:spMkLst>
        </pc:spChg>
        <pc:spChg chg="add del mod">
          <ac:chgData name="Eileen Chang" userId="S::chang.ei@northeastern.edu::3c279605-09bf-499e-9d90-cf5ca912c794" providerId="AD" clId="Web-{DA2D5AB8-834A-6BCB-8A8E-8C5FAE182691}" dt="2022-12-09T23:34:16.587" v="164"/>
          <ac:spMkLst>
            <pc:docMk/>
            <pc:sldMk cId="3571516367" sldId="258"/>
            <ac:spMk id="5" creationId="{7FE2B0A0-402E-C20E-A560-20A6BC643929}"/>
          </ac:spMkLst>
        </pc:spChg>
        <pc:spChg chg="del mod">
          <ac:chgData name="Eileen Chang" userId="S::chang.ei@northeastern.edu::3c279605-09bf-499e-9d90-cf5ca912c794" providerId="AD" clId="Web-{DA2D5AB8-834A-6BCB-8A8E-8C5FAE182691}" dt="2022-12-09T21:21:59.034" v="89"/>
          <ac:spMkLst>
            <pc:docMk/>
            <pc:sldMk cId="3571516367" sldId="258"/>
            <ac:spMk id="5" creationId="{8D51ED20-04D4-4894-B0C2-9C541A61A734}"/>
          </ac:spMkLst>
        </pc:spChg>
        <pc:spChg chg="del">
          <ac:chgData name="Eileen Chang" userId="S::chang.ei@northeastern.edu::3c279605-09bf-499e-9d90-cf5ca912c794" providerId="AD" clId="Web-{DA2D5AB8-834A-6BCB-8A8E-8C5FAE182691}" dt="2022-12-09T21:22:12.925" v="93"/>
          <ac:spMkLst>
            <pc:docMk/>
            <pc:sldMk cId="3571516367" sldId="258"/>
            <ac:spMk id="6" creationId="{7BC1787E-7110-4989-B0B8-DD4E0ACC09DF}"/>
          </ac:spMkLst>
        </pc:spChg>
        <pc:spChg chg="add del mod ord">
          <ac:chgData name="Eileen Chang" userId="S::chang.ei@northeastern.edu::3c279605-09bf-499e-9d90-cf5ca912c794" providerId="AD" clId="Web-{DA2D5AB8-834A-6BCB-8A8E-8C5FAE182691}" dt="2022-12-09T23:47:02.646" v="210"/>
          <ac:spMkLst>
            <pc:docMk/>
            <pc:sldMk cId="3571516367" sldId="258"/>
            <ac:spMk id="7" creationId="{74CF37D0-0552-7ADE-DA92-AD2BC784B2D9}"/>
          </ac:spMkLst>
        </pc:spChg>
        <pc:spChg chg="add del">
          <ac:chgData name="Eileen Chang" userId="S::chang.ei@northeastern.edu::3c279605-09bf-499e-9d90-cf5ca912c794" providerId="AD" clId="Web-{DA2D5AB8-834A-6BCB-8A8E-8C5FAE182691}" dt="2022-12-09T23:39:19.680" v="172"/>
          <ac:spMkLst>
            <pc:docMk/>
            <pc:sldMk cId="3571516367" sldId="258"/>
            <ac:spMk id="9" creationId="{71B2258F-86CA-4D4D-8270-BC05FCDEBFB3}"/>
          </ac:spMkLst>
        </pc:spChg>
        <pc:spChg chg="add del">
          <ac:chgData name="Eileen Chang" userId="S::chang.ei@northeastern.edu::3c279605-09bf-499e-9d90-cf5ca912c794" providerId="AD" clId="Web-{DA2D5AB8-834A-6BCB-8A8E-8C5FAE182691}" dt="2022-12-09T23:47:02.630" v="209"/>
          <ac:spMkLst>
            <pc:docMk/>
            <pc:sldMk cId="3571516367" sldId="258"/>
            <ac:spMk id="10" creationId="{5A0118C5-4F8D-4CF4-BADD-53FEACC6C42A}"/>
          </ac:spMkLst>
        </pc:spChg>
        <pc:spChg chg="add del">
          <ac:chgData name="Eileen Chang" userId="S::chang.ei@northeastern.edu::3c279605-09bf-499e-9d90-cf5ca912c794" providerId="AD" clId="Web-{DA2D5AB8-834A-6BCB-8A8E-8C5FAE182691}" dt="2022-12-09T23:39:24.305" v="174"/>
          <ac:spMkLst>
            <pc:docMk/>
            <pc:sldMk cId="3571516367" sldId="258"/>
            <ac:spMk id="11" creationId="{AB58EF07-17C2-48CF-ABB0-EEF1F17CB8F0}"/>
          </ac:spMkLst>
        </pc:spChg>
        <pc:spChg chg="add del">
          <ac:chgData name="Eileen Chang" userId="S::chang.ei@northeastern.edu::3c279605-09bf-499e-9d90-cf5ca912c794" providerId="AD" clId="Web-{DA2D5AB8-834A-6BCB-8A8E-8C5FAE182691}" dt="2022-12-09T23:39:24.305" v="174"/>
          <ac:spMkLst>
            <pc:docMk/>
            <pc:sldMk cId="3571516367" sldId="258"/>
            <ac:spMk id="12" creationId="{0671A8AE-40A1-4631-A6B8-581AFF065482}"/>
          </ac:spMkLst>
        </pc:spChg>
        <pc:spChg chg="add del">
          <ac:chgData name="Eileen Chang" userId="S::chang.ei@northeastern.edu::3c279605-09bf-499e-9d90-cf5ca912c794" providerId="AD" clId="Web-{DA2D5AB8-834A-6BCB-8A8E-8C5FAE182691}" dt="2022-12-09T23:39:24.305" v="174"/>
          <ac:spMkLst>
            <pc:docMk/>
            <pc:sldMk cId="3571516367" sldId="258"/>
            <ac:spMk id="13" creationId="{AF2F604E-43BE-4DC3-B983-E071523364F8}"/>
          </ac:spMkLst>
        </pc:spChg>
        <pc:spChg chg="add del">
          <ac:chgData name="Eileen Chang" userId="S::chang.ei@northeastern.edu::3c279605-09bf-499e-9d90-cf5ca912c794" providerId="AD" clId="Web-{DA2D5AB8-834A-6BCB-8A8E-8C5FAE182691}" dt="2022-12-09T23:39:24.305" v="174"/>
          <ac:spMkLst>
            <pc:docMk/>
            <pc:sldMk cId="3571516367" sldId="258"/>
            <ac:spMk id="15" creationId="{08C9B587-E65E-4B52-B37C-ABEBB6E87928}"/>
          </ac:spMkLst>
        </pc:spChg>
        <pc:spChg chg="add del">
          <ac:chgData name="Eileen Chang" userId="S::chang.ei@northeastern.edu::3c279605-09bf-499e-9d90-cf5ca912c794" providerId="AD" clId="Web-{DA2D5AB8-834A-6BCB-8A8E-8C5FAE182691}" dt="2022-12-09T23:39:36.883" v="176"/>
          <ac:spMkLst>
            <pc:docMk/>
            <pc:sldMk cId="3571516367" sldId="258"/>
            <ac:spMk id="17" creationId="{E91DC736-0EF8-4F87-9146-EBF1D2EE4D3D}"/>
          </ac:spMkLst>
        </pc:spChg>
        <pc:spChg chg="add del">
          <ac:chgData name="Eileen Chang" userId="S::chang.ei@northeastern.edu::3c279605-09bf-499e-9d90-cf5ca912c794" providerId="AD" clId="Web-{DA2D5AB8-834A-6BCB-8A8E-8C5FAE182691}" dt="2022-12-09T23:39:36.883" v="176"/>
          <ac:spMkLst>
            <pc:docMk/>
            <pc:sldMk cId="3571516367" sldId="258"/>
            <ac:spMk id="18" creationId="{097CD68E-23E3-4007-8847-CD0944C4F7BE}"/>
          </ac:spMkLst>
        </pc:spChg>
        <pc:spChg chg="add del">
          <ac:chgData name="Eileen Chang" userId="S::chang.ei@northeastern.edu::3c279605-09bf-499e-9d90-cf5ca912c794" providerId="AD" clId="Web-{DA2D5AB8-834A-6BCB-8A8E-8C5FAE182691}" dt="2022-12-09T23:39:36.883" v="176"/>
          <ac:spMkLst>
            <pc:docMk/>
            <pc:sldMk cId="3571516367" sldId="258"/>
            <ac:spMk id="19" creationId="{AF2F604E-43BE-4DC3-B983-E071523364F8}"/>
          </ac:spMkLst>
        </pc:spChg>
        <pc:spChg chg="add del">
          <ac:chgData name="Eileen Chang" userId="S::chang.ei@northeastern.edu::3c279605-09bf-499e-9d90-cf5ca912c794" providerId="AD" clId="Web-{DA2D5AB8-834A-6BCB-8A8E-8C5FAE182691}" dt="2022-12-09T23:39:36.883" v="176"/>
          <ac:spMkLst>
            <pc:docMk/>
            <pc:sldMk cId="3571516367" sldId="258"/>
            <ac:spMk id="20" creationId="{08C9B587-E65E-4B52-B37C-ABEBB6E87928}"/>
          </ac:spMkLst>
        </pc:spChg>
        <pc:spChg chg="add del">
          <ac:chgData name="Eileen Chang" userId="S::chang.ei@northeastern.edu::3c279605-09bf-499e-9d90-cf5ca912c794" providerId="AD" clId="Web-{DA2D5AB8-834A-6BCB-8A8E-8C5FAE182691}" dt="2022-12-09T23:39:54.650" v="178"/>
          <ac:spMkLst>
            <pc:docMk/>
            <pc:sldMk cId="3571516367" sldId="258"/>
            <ac:spMk id="22" creationId="{71B2258F-86CA-4D4D-8270-BC05FCDEBFB3}"/>
          </ac:spMkLst>
        </pc:spChg>
        <pc:spChg chg="add del">
          <ac:chgData name="Eileen Chang" userId="S::chang.ei@northeastern.edu::3c279605-09bf-499e-9d90-cf5ca912c794" providerId="AD" clId="Web-{DA2D5AB8-834A-6BCB-8A8E-8C5FAE182691}" dt="2022-12-09T23:47:02.630" v="209"/>
          <ac:spMkLst>
            <pc:docMk/>
            <pc:sldMk cId="3571516367" sldId="258"/>
            <ac:spMk id="30" creationId="{4E0A5C5C-2A95-428E-9F6A-0D29EBD57C9F}"/>
          </ac:spMkLst>
        </pc:spChg>
        <pc:spChg chg="add">
          <ac:chgData name="Eileen Chang" userId="S::chang.ei@northeastern.edu::3c279605-09bf-499e-9d90-cf5ca912c794" providerId="AD" clId="Web-{DA2D5AB8-834A-6BCB-8A8E-8C5FAE182691}" dt="2022-12-09T23:47:02.646" v="210"/>
          <ac:spMkLst>
            <pc:docMk/>
            <pc:sldMk cId="3571516367" sldId="258"/>
            <ac:spMk id="34" creationId="{9228552E-C8B1-4A80-8448-0787CE0FC704}"/>
          </ac:spMkLst>
        </pc:spChg>
        <pc:grpChg chg="add del">
          <ac:chgData name="Eileen Chang" userId="S::chang.ei@northeastern.edu::3c279605-09bf-499e-9d90-cf5ca912c794" providerId="AD" clId="Web-{DA2D5AB8-834A-6BCB-8A8E-8C5FAE182691}" dt="2022-12-09T23:47:02.630" v="209"/>
          <ac:grpSpMkLst>
            <pc:docMk/>
            <pc:sldMk cId="3571516367" sldId="258"/>
            <ac:grpSpMk id="14" creationId="{2A638C7D-9088-41A9-88A0-7357157BC168}"/>
          </ac:grpSpMkLst>
        </pc:grpChg>
        <pc:grpChg chg="add del">
          <ac:chgData name="Eileen Chang" userId="S::chang.ei@northeastern.edu::3c279605-09bf-499e-9d90-cf5ca912c794" providerId="AD" clId="Web-{DA2D5AB8-834A-6BCB-8A8E-8C5FAE182691}" dt="2022-12-09T23:47:02.630" v="209"/>
          <ac:grpSpMkLst>
            <pc:docMk/>
            <pc:sldMk cId="3571516367" sldId="258"/>
            <ac:grpSpMk id="24" creationId="{582A903B-6B78-4F0A-B7C9-3D80499020B8}"/>
          </ac:grpSpMkLst>
        </pc:grpChg>
        <pc:grpChg chg="add del">
          <ac:chgData name="Eileen Chang" userId="S::chang.ei@northeastern.edu::3c279605-09bf-499e-9d90-cf5ca912c794" providerId="AD" clId="Web-{DA2D5AB8-834A-6BCB-8A8E-8C5FAE182691}" dt="2022-12-09T23:47:02.630" v="209"/>
          <ac:grpSpMkLst>
            <pc:docMk/>
            <pc:sldMk cId="3571516367" sldId="258"/>
            <ac:grpSpMk id="31" creationId="{3F219210-B16A-47B6-9AA8-207DAFF37E66}"/>
          </ac:grpSpMkLst>
        </pc:grpChg>
        <pc:picChg chg="add mod ord">
          <ac:chgData name="Eileen Chang" userId="S::chang.ei@northeastern.edu::3c279605-09bf-499e-9d90-cf5ca912c794" providerId="AD" clId="Web-{DA2D5AB8-834A-6BCB-8A8E-8C5FAE182691}" dt="2022-12-09T23:47:02.646" v="210"/>
          <ac:picMkLst>
            <pc:docMk/>
            <pc:sldMk cId="3571516367" sldId="258"/>
            <ac:picMk id="4" creationId="{C550DB9C-659E-F04F-7B9F-BC909A4790A0}"/>
          </ac:picMkLst>
        </pc:picChg>
      </pc:sldChg>
      <pc:sldChg chg="delSp del">
        <pc:chgData name="Eileen Chang" userId="S::chang.ei@northeastern.edu::3c279605-09bf-499e-9d90-cf5ca912c794" providerId="AD" clId="Web-{DA2D5AB8-834A-6BCB-8A8E-8C5FAE182691}" dt="2022-12-09T23:32:33.834" v="153"/>
        <pc:sldMkLst>
          <pc:docMk/>
          <pc:sldMk cId="332104327" sldId="259"/>
        </pc:sldMkLst>
        <pc:spChg chg="del">
          <ac:chgData name="Eileen Chang" userId="S::chang.ei@northeastern.edu::3c279605-09bf-499e-9d90-cf5ca912c794" providerId="AD" clId="Web-{DA2D5AB8-834A-6BCB-8A8E-8C5FAE182691}" dt="2022-12-09T21:22:46.504" v="102"/>
          <ac:spMkLst>
            <pc:docMk/>
            <pc:sldMk cId="332104327" sldId="259"/>
            <ac:spMk id="17" creationId="{CD3D67B7-A821-49FC-94BE-19EDE9D319A5}"/>
          </ac:spMkLst>
        </pc:spChg>
        <pc:spChg chg="del">
          <ac:chgData name="Eileen Chang" userId="S::chang.ei@northeastern.edu::3c279605-09bf-499e-9d90-cf5ca912c794" providerId="AD" clId="Web-{DA2D5AB8-834A-6BCB-8A8E-8C5FAE182691}" dt="2022-12-09T21:22:48.004" v="103"/>
          <ac:spMkLst>
            <pc:docMk/>
            <pc:sldMk cId="332104327" sldId="259"/>
            <ac:spMk id="18" creationId="{C8D6D0E8-3983-4B7D-ADB2-077E17AD3BD0}"/>
          </ac:spMkLst>
        </pc:spChg>
      </pc:sldChg>
      <pc:sldChg chg="new del">
        <pc:chgData name="Eileen Chang" userId="S::chang.ei@northeastern.edu::3c279605-09bf-499e-9d90-cf5ca912c794" providerId="AD" clId="Web-{DA2D5AB8-834A-6BCB-8A8E-8C5FAE182691}" dt="2022-12-09T23:38:10.959" v="170"/>
        <pc:sldMkLst>
          <pc:docMk/>
          <pc:sldMk cId="638306654" sldId="259"/>
        </pc:sldMkLst>
      </pc:sldChg>
      <pc:sldChg chg="add del replId">
        <pc:chgData name="Eileen Chang" userId="S::chang.ei@northeastern.edu::3c279605-09bf-499e-9d90-cf5ca912c794" providerId="AD" clId="Web-{DA2D5AB8-834A-6BCB-8A8E-8C5FAE182691}" dt="2022-12-09T23:48:09.070" v="212"/>
        <pc:sldMkLst>
          <pc:docMk/>
          <pc:sldMk cId="1682184694" sldId="259"/>
        </pc:sldMkLst>
      </pc:sldChg>
      <pc:sldChg chg="addSp delSp modSp add mod replId setClrOvrMap">
        <pc:chgData name="Eileen Chang" userId="S::chang.ei@northeastern.edu::3c279605-09bf-499e-9d90-cf5ca912c794" providerId="AD" clId="Web-{DA2D5AB8-834A-6BCB-8A8E-8C5FAE182691}" dt="2022-12-09T23:51:59.998" v="244"/>
        <pc:sldMkLst>
          <pc:docMk/>
          <pc:sldMk cId="3812147682" sldId="259"/>
        </pc:sldMkLst>
        <pc:spChg chg="mod ord">
          <ac:chgData name="Eileen Chang" userId="S::chang.ei@northeastern.edu::3c279605-09bf-499e-9d90-cf5ca912c794" providerId="AD" clId="Web-{DA2D5AB8-834A-6BCB-8A8E-8C5FAE182691}" dt="2022-12-09T23:51:10.122" v="243"/>
          <ac:spMkLst>
            <pc:docMk/>
            <pc:sldMk cId="3812147682" sldId="259"/>
            <ac:spMk id="2" creationId="{0A32731C-311B-46F7-A865-6C3AF6B09A47}"/>
          </ac:spMkLst>
        </pc:spChg>
        <pc:spChg chg="add del mod">
          <ac:chgData name="Eileen Chang" userId="S::chang.ei@northeastern.edu::3c279605-09bf-499e-9d90-cf5ca912c794" providerId="AD" clId="Web-{DA2D5AB8-834A-6BCB-8A8E-8C5FAE182691}" dt="2022-12-09T23:50:46.090" v="236"/>
          <ac:spMkLst>
            <pc:docMk/>
            <pc:sldMk cId="3812147682" sldId="259"/>
            <ac:spMk id="5" creationId="{1ABD228B-6E86-EBF3-D5CF-793BB6F6AF92}"/>
          </ac:spMkLst>
        </pc:spChg>
        <pc:spChg chg="del mod">
          <ac:chgData name="Eileen Chang" userId="S::chang.ei@northeastern.edu::3c279605-09bf-499e-9d90-cf5ca912c794" providerId="AD" clId="Web-{DA2D5AB8-834A-6BCB-8A8E-8C5FAE182691}" dt="2022-12-09T23:50:31.230" v="230"/>
          <ac:spMkLst>
            <pc:docMk/>
            <pc:sldMk cId="3812147682" sldId="259"/>
            <ac:spMk id="7" creationId="{74CF37D0-0552-7ADE-DA92-AD2BC784B2D9}"/>
          </ac:spMkLst>
        </pc:spChg>
        <pc:spChg chg="add del">
          <ac:chgData name="Eileen Chang" userId="S::chang.ei@northeastern.edu::3c279605-09bf-499e-9d90-cf5ca912c794" providerId="AD" clId="Web-{DA2D5AB8-834A-6BCB-8A8E-8C5FAE182691}" dt="2022-12-09T23:51:10.122" v="243"/>
          <ac:spMkLst>
            <pc:docMk/>
            <pc:sldMk cId="3812147682" sldId="259"/>
            <ac:spMk id="34" creationId="{9228552E-C8B1-4A80-8448-0787CE0FC704}"/>
          </ac:spMkLst>
        </pc:spChg>
        <pc:spChg chg="add del">
          <ac:chgData name="Eileen Chang" userId="S::chang.ei@northeastern.edu::3c279605-09bf-499e-9d90-cf5ca912c794" providerId="AD" clId="Web-{DA2D5AB8-834A-6BCB-8A8E-8C5FAE182691}" dt="2022-12-09T23:50:55.887" v="238"/>
          <ac:spMkLst>
            <pc:docMk/>
            <pc:sldMk cId="3812147682" sldId="259"/>
            <ac:spMk id="38" creationId="{09551642-3A7A-10DB-1288-A4AF7127D5FA}"/>
          </ac:spMkLst>
        </pc:spChg>
        <pc:spChg chg="add del">
          <ac:chgData name="Eileen Chang" userId="S::chang.ei@northeastern.edu::3c279605-09bf-499e-9d90-cf5ca912c794" providerId="AD" clId="Web-{DA2D5AB8-834A-6BCB-8A8E-8C5FAE182691}" dt="2022-12-09T23:50:55.887" v="238"/>
          <ac:spMkLst>
            <pc:docMk/>
            <pc:sldMk cId="3812147682" sldId="259"/>
            <ac:spMk id="41" creationId="{5A0118C5-4F8D-4CF4-BADD-53FEACC6C42A}"/>
          </ac:spMkLst>
        </pc:spChg>
        <pc:spChg chg="add del">
          <ac:chgData name="Eileen Chang" userId="S::chang.ei@northeastern.edu::3c279605-09bf-499e-9d90-cf5ca912c794" providerId="AD" clId="Web-{DA2D5AB8-834A-6BCB-8A8E-8C5FAE182691}" dt="2022-12-09T23:51:00.278" v="240"/>
          <ac:spMkLst>
            <pc:docMk/>
            <pc:sldMk cId="3812147682" sldId="259"/>
            <ac:spMk id="54" creationId="{96CF2A2B-0745-440C-9224-C5C6A0A4286F}"/>
          </ac:spMkLst>
        </pc:spChg>
        <pc:spChg chg="add del">
          <ac:chgData name="Eileen Chang" userId="S::chang.ei@northeastern.edu::3c279605-09bf-499e-9d90-cf5ca912c794" providerId="AD" clId="Web-{DA2D5AB8-834A-6BCB-8A8E-8C5FAE182691}" dt="2022-12-09T23:51:00.278" v="240"/>
          <ac:spMkLst>
            <pc:docMk/>
            <pc:sldMk cId="3812147682" sldId="259"/>
            <ac:spMk id="55" creationId="{75BE6D6B-84C9-4D2B-97EB-773B7369EF82}"/>
          </ac:spMkLst>
        </pc:spChg>
        <pc:spChg chg="add del">
          <ac:chgData name="Eileen Chang" userId="S::chang.ei@northeastern.edu::3c279605-09bf-499e-9d90-cf5ca912c794" providerId="AD" clId="Web-{DA2D5AB8-834A-6BCB-8A8E-8C5FAE182691}" dt="2022-12-09T23:51:00.278" v="240"/>
          <ac:spMkLst>
            <pc:docMk/>
            <pc:sldMk cId="3812147682" sldId="259"/>
            <ac:spMk id="56" creationId="{B1C605F3-72DA-2427-5ECE-1B36EDABD6C9}"/>
          </ac:spMkLst>
        </pc:spChg>
        <pc:spChg chg="add del">
          <ac:chgData name="Eileen Chang" userId="S::chang.ei@northeastern.edu::3c279605-09bf-499e-9d90-cf5ca912c794" providerId="AD" clId="Web-{DA2D5AB8-834A-6BCB-8A8E-8C5FAE182691}" dt="2022-12-09T23:51:10.122" v="242"/>
          <ac:spMkLst>
            <pc:docMk/>
            <pc:sldMk cId="3812147682" sldId="259"/>
            <ac:spMk id="58" creationId="{9228552E-C8B1-4A80-8448-0787CE0FC704}"/>
          </ac:spMkLst>
        </pc:spChg>
        <pc:spChg chg="add del">
          <ac:chgData name="Eileen Chang" userId="S::chang.ei@northeastern.edu::3c279605-09bf-499e-9d90-cf5ca912c794" providerId="AD" clId="Web-{DA2D5AB8-834A-6BCB-8A8E-8C5FAE182691}" dt="2022-12-09T23:51:10.122" v="242"/>
          <ac:spMkLst>
            <pc:docMk/>
            <pc:sldMk cId="3812147682" sldId="259"/>
            <ac:spMk id="59" creationId="{67E64DD2-4CF8-7641-5D39-64DFFC2DAA09}"/>
          </ac:spMkLst>
        </pc:spChg>
        <pc:spChg chg="add">
          <ac:chgData name="Eileen Chang" userId="S::chang.ei@northeastern.edu::3c279605-09bf-499e-9d90-cf5ca912c794" providerId="AD" clId="Web-{DA2D5AB8-834A-6BCB-8A8E-8C5FAE182691}" dt="2022-12-09T23:51:10.122" v="243"/>
          <ac:spMkLst>
            <pc:docMk/>
            <pc:sldMk cId="3812147682" sldId="259"/>
            <ac:spMk id="61" creationId="{5A0118C5-4F8D-4CF4-BADD-53FEACC6C42A}"/>
          </ac:spMkLst>
        </pc:spChg>
        <pc:spChg chg="add">
          <ac:chgData name="Eileen Chang" userId="S::chang.ei@northeastern.edu::3c279605-09bf-499e-9d90-cf5ca912c794" providerId="AD" clId="Web-{DA2D5AB8-834A-6BCB-8A8E-8C5FAE182691}" dt="2022-12-09T23:51:10.122" v="243"/>
          <ac:spMkLst>
            <pc:docMk/>
            <pc:sldMk cId="3812147682" sldId="259"/>
            <ac:spMk id="63" creationId="{09551642-3A7A-10DB-1288-A4AF7127D5FA}"/>
          </ac:spMkLst>
        </pc:spChg>
        <pc:grpChg chg="add del">
          <ac:chgData name="Eileen Chang" userId="S::chang.ei@northeastern.edu::3c279605-09bf-499e-9d90-cf5ca912c794" providerId="AD" clId="Web-{DA2D5AB8-834A-6BCB-8A8E-8C5FAE182691}" dt="2022-12-09T23:50:55.887" v="238"/>
          <ac:grpSpMkLst>
            <pc:docMk/>
            <pc:sldMk cId="3812147682" sldId="259"/>
            <ac:grpSpMk id="43" creationId="{B894EFA8-F425-4D19-A94B-445388B31E20}"/>
          </ac:grpSpMkLst>
        </pc:grpChg>
        <pc:grpChg chg="add del">
          <ac:chgData name="Eileen Chang" userId="S::chang.ei@northeastern.edu::3c279605-09bf-499e-9d90-cf5ca912c794" providerId="AD" clId="Web-{DA2D5AB8-834A-6BCB-8A8E-8C5FAE182691}" dt="2022-12-09T23:50:55.887" v="238"/>
          <ac:grpSpMkLst>
            <pc:docMk/>
            <pc:sldMk cId="3812147682" sldId="259"/>
            <ac:grpSpMk id="47" creationId="{582A903B-6B78-4F0A-B7C9-3D80499020B8}"/>
          </ac:grpSpMkLst>
        </pc:grpChg>
        <pc:grpChg chg="add">
          <ac:chgData name="Eileen Chang" userId="S::chang.ei@northeastern.edu::3c279605-09bf-499e-9d90-cf5ca912c794" providerId="AD" clId="Web-{DA2D5AB8-834A-6BCB-8A8E-8C5FAE182691}" dt="2022-12-09T23:51:10.122" v="243"/>
          <ac:grpSpMkLst>
            <pc:docMk/>
            <pc:sldMk cId="3812147682" sldId="259"/>
            <ac:grpSpMk id="62" creationId="{B894EFA8-F425-4D19-A94B-445388B31E20}"/>
          </ac:grpSpMkLst>
        </pc:grpChg>
        <pc:grpChg chg="add">
          <ac:chgData name="Eileen Chang" userId="S::chang.ei@northeastern.edu::3c279605-09bf-499e-9d90-cf5ca912c794" providerId="AD" clId="Web-{DA2D5AB8-834A-6BCB-8A8E-8C5FAE182691}" dt="2022-12-09T23:51:10.122" v="243"/>
          <ac:grpSpMkLst>
            <pc:docMk/>
            <pc:sldMk cId="3812147682" sldId="259"/>
            <ac:grpSpMk id="64" creationId="{582A903B-6B78-4F0A-B7C9-3D80499020B8}"/>
          </ac:grpSpMkLst>
        </pc:grpChg>
        <pc:picChg chg="add del mod ord">
          <ac:chgData name="Eileen Chang" userId="S::chang.ei@northeastern.edu::3c279605-09bf-499e-9d90-cf5ca912c794" providerId="AD" clId="Web-{DA2D5AB8-834A-6BCB-8A8E-8C5FAE182691}" dt="2022-12-09T23:51:59.998" v="244"/>
          <ac:picMkLst>
            <pc:docMk/>
            <pc:sldMk cId="3812147682" sldId="259"/>
            <ac:picMk id="3" creationId="{EC38CD4D-CD9F-EEC8-59C5-4F21FC2B24AB}"/>
          </ac:picMkLst>
        </pc:picChg>
        <pc:picChg chg="del">
          <ac:chgData name="Eileen Chang" userId="S::chang.ei@northeastern.edu::3c279605-09bf-499e-9d90-cf5ca912c794" providerId="AD" clId="Web-{DA2D5AB8-834A-6BCB-8A8E-8C5FAE182691}" dt="2022-12-09T23:50:40.386" v="234"/>
          <ac:picMkLst>
            <pc:docMk/>
            <pc:sldMk cId="3812147682" sldId="259"/>
            <ac:picMk id="4" creationId="{C550DB9C-659E-F04F-7B9F-BC909A4790A0}"/>
          </ac:picMkLst>
        </pc:picChg>
      </pc:sldChg>
      <pc:sldChg chg="delSp del">
        <pc:chgData name="Eileen Chang" userId="S::chang.ei@northeastern.edu::3c279605-09bf-499e-9d90-cf5ca912c794" providerId="AD" clId="Web-{DA2D5AB8-834A-6BCB-8A8E-8C5FAE182691}" dt="2022-12-09T23:32:33.834" v="152"/>
        <pc:sldMkLst>
          <pc:docMk/>
          <pc:sldMk cId="1663780162" sldId="260"/>
        </pc:sldMkLst>
        <pc:spChg chg="del">
          <ac:chgData name="Eileen Chang" userId="S::chang.ei@northeastern.edu::3c279605-09bf-499e-9d90-cf5ca912c794" providerId="AD" clId="Web-{DA2D5AB8-834A-6BCB-8A8E-8C5FAE182691}" dt="2022-12-09T21:22:54.270" v="104"/>
          <ac:spMkLst>
            <pc:docMk/>
            <pc:sldMk cId="1663780162" sldId="260"/>
            <ac:spMk id="8" creationId="{905F172A-5D5D-43CD-A187-DA0D303F4144}"/>
          </ac:spMkLst>
        </pc:spChg>
        <pc:spChg chg="del">
          <ac:chgData name="Eileen Chang" userId="S::chang.ei@northeastern.edu::3c279605-09bf-499e-9d90-cf5ca912c794" providerId="AD" clId="Web-{DA2D5AB8-834A-6BCB-8A8E-8C5FAE182691}" dt="2022-12-09T21:22:56.583" v="105"/>
          <ac:spMkLst>
            <pc:docMk/>
            <pc:sldMk cId="1663780162" sldId="260"/>
            <ac:spMk id="9" creationId="{C396FFDC-ADE8-4009-A466-A81787258E88}"/>
          </ac:spMkLst>
        </pc:spChg>
      </pc:sldChg>
      <pc:sldChg chg="delSp del">
        <pc:chgData name="Eileen Chang" userId="S::chang.ei@northeastern.edu::3c279605-09bf-499e-9d90-cf5ca912c794" providerId="AD" clId="Web-{DA2D5AB8-834A-6BCB-8A8E-8C5FAE182691}" dt="2022-12-09T23:32:33.834" v="151"/>
        <pc:sldMkLst>
          <pc:docMk/>
          <pc:sldMk cId="1429429409" sldId="261"/>
        </pc:sldMkLst>
        <pc:spChg chg="del">
          <ac:chgData name="Eileen Chang" userId="S::chang.ei@northeastern.edu::3c279605-09bf-499e-9d90-cf5ca912c794" providerId="AD" clId="Web-{DA2D5AB8-834A-6BCB-8A8E-8C5FAE182691}" dt="2022-12-09T21:22:59.411" v="106"/>
          <ac:spMkLst>
            <pc:docMk/>
            <pc:sldMk cId="1429429409" sldId="261"/>
            <ac:spMk id="10" creationId="{A865CC01-A53B-495A-820C-BEC2680EDC42}"/>
          </ac:spMkLst>
        </pc:spChg>
        <pc:spChg chg="del">
          <ac:chgData name="Eileen Chang" userId="S::chang.ei@northeastern.edu::3c279605-09bf-499e-9d90-cf5ca912c794" providerId="AD" clId="Web-{DA2D5AB8-834A-6BCB-8A8E-8C5FAE182691}" dt="2022-12-09T21:23:01.708" v="107"/>
          <ac:spMkLst>
            <pc:docMk/>
            <pc:sldMk cId="1429429409" sldId="261"/>
            <ac:spMk id="11" creationId="{7AE81C1E-A7C3-40CD-9C11-0C03A2221292}"/>
          </ac:spMkLst>
        </pc:spChg>
      </pc:sldChg>
      <pc:sldChg chg="del">
        <pc:chgData name="Eileen Chang" userId="S::chang.ei@northeastern.edu::3c279605-09bf-499e-9d90-cf5ca912c794" providerId="AD" clId="Web-{DA2D5AB8-834A-6BCB-8A8E-8C5FAE182691}" dt="2022-12-09T23:32:33.849" v="158"/>
        <pc:sldMkLst>
          <pc:docMk/>
          <pc:sldMk cId="379728094" sldId="262"/>
        </pc:sldMkLst>
      </pc:sldChg>
      <pc:sldChg chg="delSp del">
        <pc:chgData name="Eileen Chang" userId="S::chang.ei@northeastern.edu::3c279605-09bf-499e-9d90-cf5ca912c794" providerId="AD" clId="Web-{DA2D5AB8-834A-6BCB-8A8E-8C5FAE182691}" dt="2022-12-09T23:32:33.849" v="155"/>
        <pc:sldMkLst>
          <pc:docMk/>
          <pc:sldMk cId="4055079983" sldId="263"/>
        </pc:sldMkLst>
        <pc:spChg chg="del">
          <ac:chgData name="Eileen Chang" userId="S::chang.ei@northeastern.edu::3c279605-09bf-499e-9d90-cf5ca912c794" providerId="AD" clId="Web-{DA2D5AB8-834A-6BCB-8A8E-8C5FAE182691}" dt="2022-12-09T21:22:33.426" v="98"/>
          <ac:spMkLst>
            <pc:docMk/>
            <pc:sldMk cId="4055079983" sldId="263"/>
            <ac:spMk id="57" creationId="{3A38BE84-957B-46B9-A315-4B5064DFF1A1}"/>
          </ac:spMkLst>
        </pc:spChg>
        <pc:spChg chg="del">
          <ac:chgData name="Eileen Chang" userId="S::chang.ei@northeastern.edu::3c279605-09bf-499e-9d90-cf5ca912c794" providerId="AD" clId="Web-{DA2D5AB8-834A-6BCB-8A8E-8C5FAE182691}" dt="2022-12-09T21:22:35.879" v="99"/>
          <ac:spMkLst>
            <pc:docMk/>
            <pc:sldMk cId="4055079983" sldId="263"/>
            <ac:spMk id="58" creationId="{E1900601-8B04-4FF3-B06F-6BEFAC6556D3}"/>
          </ac:spMkLst>
        </pc:spChg>
      </pc:sldChg>
      <pc:sldChg chg="delSp del">
        <pc:chgData name="Eileen Chang" userId="S::chang.ei@northeastern.edu::3c279605-09bf-499e-9d90-cf5ca912c794" providerId="AD" clId="Web-{DA2D5AB8-834A-6BCB-8A8E-8C5FAE182691}" dt="2022-12-09T23:32:33.849" v="156"/>
        <pc:sldMkLst>
          <pc:docMk/>
          <pc:sldMk cId="2619301236" sldId="264"/>
        </pc:sldMkLst>
        <pc:spChg chg="del">
          <ac:chgData name="Eileen Chang" userId="S::chang.ei@northeastern.edu::3c279605-09bf-499e-9d90-cf5ca912c794" providerId="AD" clId="Web-{DA2D5AB8-834A-6BCB-8A8E-8C5FAE182691}" dt="2022-12-09T21:22:28.348" v="96"/>
          <ac:spMkLst>
            <pc:docMk/>
            <pc:sldMk cId="2619301236" sldId="264"/>
            <ac:spMk id="24" creationId="{918C3C97-444D-4600-8553-B9C4C1F8483B}"/>
          </ac:spMkLst>
        </pc:spChg>
        <pc:spChg chg="del">
          <ac:chgData name="Eileen Chang" userId="S::chang.ei@northeastern.edu::3c279605-09bf-499e-9d90-cf5ca912c794" providerId="AD" clId="Web-{DA2D5AB8-834A-6BCB-8A8E-8C5FAE182691}" dt="2022-12-09T21:22:30.410" v="97"/>
          <ac:spMkLst>
            <pc:docMk/>
            <pc:sldMk cId="2619301236" sldId="264"/>
            <ac:spMk id="25" creationId="{148E9129-4CC6-47BA-ACD8-2C632A8660EC}"/>
          </ac:spMkLst>
        </pc:spChg>
      </pc:sldChg>
      <pc:sldChg chg="delSp del">
        <pc:chgData name="Eileen Chang" userId="S::chang.ei@northeastern.edu::3c279605-09bf-499e-9d90-cf5ca912c794" providerId="AD" clId="Web-{DA2D5AB8-834A-6BCB-8A8E-8C5FAE182691}" dt="2022-12-09T23:24:39.946" v="123"/>
        <pc:sldMkLst>
          <pc:docMk/>
          <pc:sldMk cId="744379741" sldId="265"/>
        </pc:sldMkLst>
        <pc:spChg chg="del">
          <ac:chgData name="Eileen Chang" userId="S::chang.ei@northeastern.edu::3c279605-09bf-499e-9d90-cf5ca912c794" providerId="AD" clId="Web-{DA2D5AB8-834A-6BCB-8A8E-8C5FAE182691}" dt="2022-12-09T21:22:18.457" v="94"/>
          <ac:spMkLst>
            <pc:docMk/>
            <pc:sldMk cId="744379741" sldId="265"/>
            <ac:spMk id="5" creationId="{3555A49C-96F4-440D-B89E-A0AE94F70108}"/>
          </ac:spMkLst>
        </pc:spChg>
        <pc:spChg chg="del">
          <ac:chgData name="Eileen Chang" userId="S::chang.ei@northeastern.edu::3c279605-09bf-499e-9d90-cf5ca912c794" providerId="AD" clId="Web-{DA2D5AB8-834A-6BCB-8A8E-8C5FAE182691}" dt="2022-12-09T21:22:21.832" v="95"/>
          <ac:spMkLst>
            <pc:docMk/>
            <pc:sldMk cId="744379741" sldId="265"/>
            <ac:spMk id="6" creationId="{F2A39FA3-9AE3-4689-A469-B7D2DFCCC2D9}"/>
          </ac:spMkLst>
        </pc:spChg>
      </pc:sldChg>
      <pc:sldChg chg="delSp del">
        <pc:chgData name="Eileen Chang" userId="S::chang.ei@northeastern.edu::3c279605-09bf-499e-9d90-cf5ca912c794" providerId="AD" clId="Web-{DA2D5AB8-834A-6BCB-8A8E-8C5FAE182691}" dt="2022-12-09T23:32:33.834" v="150"/>
        <pc:sldMkLst>
          <pc:docMk/>
          <pc:sldMk cId="1742861620" sldId="266"/>
        </pc:sldMkLst>
        <pc:spChg chg="del">
          <ac:chgData name="Eileen Chang" userId="S::chang.ei@northeastern.edu::3c279605-09bf-499e-9d90-cf5ca912c794" providerId="AD" clId="Web-{DA2D5AB8-834A-6BCB-8A8E-8C5FAE182691}" dt="2022-12-09T21:23:06.255" v="108"/>
          <ac:spMkLst>
            <pc:docMk/>
            <pc:sldMk cId="1742861620" sldId="266"/>
            <ac:spMk id="5" creationId="{4135E32A-1A8C-43D2-9C6E-12887B4DEDFB}"/>
          </ac:spMkLst>
        </pc:spChg>
        <pc:spChg chg="del">
          <ac:chgData name="Eileen Chang" userId="S::chang.ei@northeastern.edu::3c279605-09bf-499e-9d90-cf5ca912c794" providerId="AD" clId="Web-{DA2D5AB8-834A-6BCB-8A8E-8C5FAE182691}" dt="2022-12-09T21:32:16.989" v="109"/>
          <ac:spMkLst>
            <pc:docMk/>
            <pc:sldMk cId="1742861620" sldId="266"/>
            <ac:spMk id="6" creationId="{7C4B8313-9270-4128-8674-3A3E42B806BC}"/>
          </ac:spMkLst>
        </pc:spChg>
      </pc:sldChg>
      <pc:sldChg chg="delSp modSp del">
        <pc:chgData name="Eileen Chang" userId="S::chang.ei@northeastern.edu::3c279605-09bf-499e-9d90-cf5ca912c794" providerId="AD" clId="Web-{DA2D5AB8-834A-6BCB-8A8E-8C5FAE182691}" dt="2022-12-09T23:32:33.849" v="157"/>
        <pc:sldMkLst>
          <pc:docMk/>
          <pc:sldMk cId="2499682613" sldId="269"/>
        </pc:sldMkLst>
        <pc:spChg chg="del mod">
          <ac:chgData name="Eileen Chang" userId="S::chang.ei@northeastern.edu::3c279605-09bf-499e-9d90-cf5ca912c794" providerId="AD" clId="Web-{DA2D5AB8-834A-6BCB-8A8E-8C5FAE182691}" dt="2022-12-09T21:22:05.550" v="91"/>
          <ac:spMkLst>
            <pc:docMk/>
            <pc:sldMk cId="2499682613" sldId="269"/>
            <ac:spMk id="8" creationId="{8BA5A93F-DCAE-40B8-8E94-3239A1A6A21A}"/>
          </ac:spMkLst>
        </pc:spChg>
        <pc:spChg chg="del">
          <ac:chgData name="Eileen Chang" userId="S::chang.ei@northeastern.edu::3c279605-09bf-499e-9d90-cf5ca912c794" providerId="AD" clId="Web-{DA2D5AB8-834A-6BCB-8A8E-8C5FAE182691}" dt="2022-12-09T21:22:08.956" v="92"/>
          <ac:spMkLst>
            <pc:docMk/>
            <pc:sldMk cId="2499682613" sldId="269"/>
            <ac:spMk id="9" creationId="{03091613-153A-4005-9F4D-2F185AE5F7BF}"/>
          </ac:spMkLst>
        </pc:spChg>
      </pc:sldChg>
      <pc:sldChg chg="delSp del">
        <pc:chgData name="Eileen Chang" userId="S::chang.ei@northeastern.edu::3c279605-09bf-499e-9d90-cf5ca912c794" providerId="AD" clId="Web-{DA2D5AB8-834A-6BCB-8A8E-8C5FAE182691}" dt="2022-12-09T23:32:33.834" v="154"/>
        <pc:sldMkLst>
          <pc:docMk/>
          <pc:sldMk cId="2896385493" sldId="270"/>
        </pc:sldMkLst>
        <pc:spChg chg="del">
          <ac:chgData name="Eileen Chang" userId="S::chang.ei@northeastern.edu::3c279605-09bf-499e-9d90-cf5ca912c794" providerId="AD" clId="Web-{DA2D5AB8-834A-6BCB-8A8E-8C5FAE182691}" dt="2022-12-09T21:22:40.770" v="100"/>
          <ac:spMkLst>
            <pc:docMk/>
            <pc:sldMk cId="2896385493" sldId="270"/>
            <ac:spMk id="7" creationId="{4E98E6AD-9D37-499C-898E-ED12AC36D31D}"/>
          </ac:spMkLst>
        </pc:spChg>
        <pc:spChg chg="del">
          <ac:chgData name="Eileen Chang" userId="S::chang.ei@northeastern.edu::3c279605-09bf-499e-9d90-cf5ca912c794" providerId="AD" clId="Web-{DA2D5AB8-834A-6BCB-8A8E-8C5FAE182691}" dt="2022-12-09T21:22:43.098" v="101"/>
          <ac:spMkLst>
            <pc:docMk/>
            <pc:sldMk cId="2896385493" sldId="270"/>
            <ac:spMk id="8" creationId="{92908AF9-2A07-4B50-BC13-471792106EC8}"/>
          </ac:spMkLst>
        </pc:spChg>
      </pc:sldChg>
      <pc:sldChg chg="delSp del">
        <pc:chgData name="Eileen Chang" userId="S::chang.ei@northeastern.edu::3c279605-09bf-499e-9d90-cf5ca912c794" providerId="AD" clId="Web-{DA2D5AB8-834A-6BCB-8A8E-8C5FAE182691}" dt="2022-12-09T23:32:33.834" v="149"/>
        <pc:sldMkLst>
          <pc:docMk/>
          <pc:sldMk cId="1969787568" sldId="271"/>
        </pc:sldMkLst>
        <pc:spChg chg="del">
          <ac:chgData name="Eileen Chang" userId="S::chang.ei@northeastern.edu::3c279605-09bf-499e-9d90-cf5ca912c794" providerId="AD" clId="Web-{DA2D5AB8-834A-6BCB-8A8E-8C5FAE182691}" dt="2022-12-09T21:32:21.146" v="110"/>
          <ac:spMkLst>
            <pc:docMk/>
            <pc:sldMk cId="1969787568" sldId="271"/>
            <ac:spMk id="5" creationId="{3990FA1B-5022-47AB-A0AE-8F5C5797997C}"/>
          </ac:spMkLst>
        </pc:spChg>
        <pc:spChg chg="del">
          <ac:chgData name="Eileen Chang" userId="S::chang.ei@northeastern.edu::3c279605-09bf-499e-9d90-cf5ca912c794" providerId="AD" clId="Web-{DA2D5AB8-834A-6BCB-8A8E-8C5FAE182691}" dt="2022-12-09T21:32:23.255" v="111"/>
          <ac:spMkLst>
            <pc:docMk/>
            <pc:sldMk cId="1969787568" sldId="271"/>
            <ac:spMk id="6" creationId="{4C127D99-645F-4FCF-9573-FDFE2A344FA9}"/>
          </ac:spMkLst>
        </pc:spChg>
      </pc:sldChg>
      <pc:sldMasterChg chg="del delSldLayout">
        <pc:chgData name="Eileen Chang" userId="S::chang.ei@northeastern.edu::3c279605-09bf-499e-9d90-cf5ca912c794" providerId="AD" clId="Web-{DA2D5AB8-834A-6BCB-8A8E-8C5FAE182691}" dt="2022-12-09T23:40:54.308" v="183"/>
        <pc:sldMasterMkLst>
          <pc:docMk/>
          <pc:sldMasterMk cId="2319061225" sldId="2147483648"/>
        </pc:sldMasterMkLst>
        <pc:sldLayoutChg chg="del">
          <pc:chgData name="Eileen Chang" userId="S::chang.ei@northeastern.edu::3c279605-09bf-499e-9d90-cf5ca912c794" providerId="AD" clId="Web-{DA2D5AB8-834A-6BCB-8A8E-8C5FAE182691}" dt="2022-12-09T23:40:54.308" v="183"/>
          <pc:sldLayoutMkLst>
            <pc:docMk/>
            <pc:sldMasterMk cId="2319061225" sldId="2147483648"/>
            <pc:sldLayoutMk cId="1776826555" sldId="2147483649"/>
          </pc:sldLayoutMkLst>
        </pc:sldLayoutChg>
        <pc:sldLayoutChg chg="del">
          <pc:chgData name="Eileen Chang" userId="S::chang.ei@northeastern.edu::3c279605-09bf-499e-9d90-cf5ca912c794" providerId="AD" clId="Web-{DA2D5AB8-834A-6BCB-8A8E-8C5FAE182691}" dt="2022-12-09T23:40:54.308" v="183"/>
          <pc:sldLayoutMkLst>
            <pc:docMk/>
            <pc:sldMasterMk cId="2319061225" sldId="2147483648"/>
            <pc:sldLayoutMk cId="982124936" sldId="2147483650"/>
          </pc:sldLayoutMkLst>
        </pc:sldLayoutChg>
        <pc:sldLayoutChg chg="del">
          <pc:chgData name="Eileen Chang" userId="S::chang.ei@northeastern.edu::3c279605-09bf-499e-9d90-cf5ca912c794" providerId="AD" clId="Web-{DA2D5AB8-834A-6BCB-8A8E-8C5FAE182691}" dt="2022-12-09T23:40:54.308" v="183"/>
          <pc:sldLayoutMkLst>
            <pc:docMk/>
            <pc:sldMasterMk cId="2319061225" sldId="2147483648"/>
            <pc:sldLayoutMk cId="4249735939" sldId="2147483651"/>
          </pc:sldLayoutMkLst>
        </pc:sldLayoutChg>
        <pc:sldLayoutChg chg="del">
          <pc:chgData name="Eileen Chang" userId="S::chang.ei@northeastern.edu::3c279605-09bf-499e-9d90-cf5ca912c794" providerId="AD" clId="Web-{DA2D5AB8-834A-6BCB-8A8E-8C5FAE182691}" dt="2022-12-09T23:40:54.308" v="183"/>
          <pc:sldLayoutMkLst>
            <pc:docMk/>
            <pc:sldMasterMk cId="2319061225" sldId="2147483648"/>
            <pc:sldLayoutMk cId="1165259451" sldId="2147483652"/>
          </pc:sldLayoutMkLst>
        </pc:sldLayoutChg>
        <pc:sldLayoutChg chg="del">
          <pc:chgData name="Eileen Chang" userId="S::chang.ei@northeastern.edu::3c279605-09bf-499e-9d90-cf5ca912c794" providerId="AD" clId="Web-{DA2D5AB8-834A-6BCB-8A8E-8C5FAE182691}" dt="2022-12-09T23:40:54.308" v="183"/>
          <pc:sldLayoutMkLst>
            <pc:docMk/>
            <pc:sldMasterMk cId="2319061225" sldId="2147483648"/>
            <pc:sldLayoutMk cId="2432451945" sldId="2147483653"/>
          </pc:sldLayoutMkLst>
        </pc:sldLayoutChg>
        <pc:sldLayoutChg chg="del">
          <pc:chgData name="Eileen Chang" userId="S::chang.ei@northeastern.edu::3c279605-09bf-499e-9d90-cf5ca912c794" providerId="AD" clId="Web-{DA2D5AB8-834A-6BCB-8A8E-8C5FAE182691}" dt="2022-12-09T23:40:54.308" v="183"/>
          <pc:sldLayoutMkLst>
            <pc:docMk/>
            <pc:sldMasterMk cId="2319061225" sldId="2147483648"/>
            <pc:sldLayoutMk cId="3203065686" sldId="2147483654"/>
          </pc:sldLayoutMkLst>
        </pc:sldLayoutChg>
        <pc:sldLayoutChg chg="del">
          <pc:chgData name="Eileen Chang" userId="S::chang.ei@northeastern.edu::3c279605-09bf-499e-9d90-cf5ca912c794" providerId="AD" clId="Web-{DA2D5AB8-834A-6BCB-8A8E-8C5FAE182691}" dt="2022-12-09T23:40:54.308" v="183"/>
          <pc:sldLayoutMkLst>
            <pc:docMk/>
            <pc:sldMasterMk cId="2319061225" sldId="2147483648"/>
            <pc:sldLayoutMk cId="3118896713" sldId="2147483660"/>
          </pc:sldLayoutMkLst>
        </pc:sldLayoutChg>
        <pc:sldLayoutChg chg="del">
          <pc:chgData name="Eileen Chang" userId="S::chang.ei@northeastern.edu::3c279605-09bf-499e-9d90-cf5ca912c794" providerId="AD" clId="Web-{DA2D5AB8-834A-6BCB-8A8E-8C5FAE182691}" dt="2022-12-09T23:40:54.308" v="183"/>
          <pc:sldLayoutMkLst>
            <pc:docMk/>
            <pc:sldMasterMk cId="2319061225" sldId="2147483648"/>
            <pc:sldLayoutMk cId="2699512310" sldId="2147483661"/>
          </pc:sldLayoutMkLst>
        </pc:sldLayoutChg>
        <pc:sldLayoutChg chg="del">
          <pc:chgData name="Eileen Chang" userId="S::chang.ei@northeastern.edu::3c279605-09bf-499e-9d90-cf5ca912c794" providerId="AD" clId="Web-{DA2D5AB8-834A-6BCB-8A8E-8C5FAE182691}" dt="2022-12-09T23:40:54.308" v="183"/>
          <pc:sldLayoutMkLst>
            <pc:docMk/>
            <pc:sldMasterMk cId="2319061225" sldId="2147483648"/>
            <pc:sldLayoutMk cId="2857120649" sldId="2147483662"/>
          </pc:sldLayoutMkLst>
        </pc:sldLayoutChg>
        <pc:sldLayoutChg chg="del">
          <pc:chgData name="Eileen Chang" userId="S::chang.ei@northeastern.edu::3c279605-09bf-499e-9d90-cf5ca912c794" providerId="AD" clId="Web-{DA2D5AB8-834A-6BCB-8A8E-8C5FAE182691}" dt="2022-12-09T23:40:54.308" v="183"/>
          <pc:sldLayoutMkLst>
            <pc:docMk/>
            <pc:sldMasterMk cId="2319061225" sldId="2147483648"/>
            <pc:sldLayoutMk cId="2951227852" sldId="2147483663"/>
          </pc:sldLayoutMkLst>
        </pc:sldLayoutChg>
        <pc:sldLayoutChg chg="del">
          <pc:chgData name="Eileen Chang" userId="S::chang.ei@northeastern.edu::3c279605-09bf-499e-9d90-cf5ca912c794" providerId="AD" clId="Web-{DA2D5AB8-834A-6BCB-8A8E-8C5FAE182691}" dt="2022-12-09T23:40:54.308" v="183"/>
          <pc:sldLayoutMkLst>
            <pc:docMk/>
            <pc:sldMasterMk cId="2319061225" sldId="2147483648"/>
            <pc:sldLayoutMk cId="917780591" sldId="2147483664"/>
          </pc:sldLayoutMkLst>
        </pc:sldLayoutChg>
        <pc:sldLayoutChg chg="del">
          <pc:chgData name="Eileen Chang" userId="S::chang.ei@northeastern.edu::3c279605-09bf-499e-9d90-cf5ca912c794" providerId="AD" clId="Web-{DA2D5AB8-834A-6BCB-8A8E-8C5FAE182691}" dt="2022-12-09T23:40:54.308" v="183"/>
          <pc:sldLayoutMkLst>
            <pc:docMk/>
            <pc:sldMasterMk cId="2319061225" sldId="2147483648"/>
            <pc:sldLayoutMk cId="1291140423" sldId="2147483665"/>
          </pc:sldLayoutMkLst>
        </pc:sldLayoutChg>
        <pc:sldLayoutChg chg="del">
          <pc:chgData name="Eileen Chang" userId="S::chang.ei@northeastern.edu::3c279605-09bf-499e-9d90-cf5ca912c794" providerId="AD" clId="Web-{DA2D5AB8-834A-6BCB-8A8E-8C5FAE182691}" dt="2022-12-09T23:40:54.308" v="183"/>
          <pc:sldLayoutMkLst>
            <pc:docMk/>
            <pc:sldMasterMk cId="2319061225" sldId="2147483648"/>
            <pc:sldLayoutMk cId="1485277703" sldId="2147483666"/>
          </pc:sldLayoutMkLst>
        </pc:sldLayoutChg>
        <pc:sldLayoutChg chg="del">
          <pc:chgData name="Eileen Chang" userId="S::chang.ei@northeastern.edu::3c279605-09bf-499e-9d90-cf5ca912c794" providerId="AD" clId="Web-{DA2D5AB8-834A-6BCB-8A8E-8C5FAE182691}" dt="2022-12-09T23:40:54.308" v="183"/>
          <pc:sldLayoutMkLst>
            <pc:docMk/>
            <pc:sldMasterMk cId="2319061225" sldId="2147483648"/>
            <pc:sldLayoutMk cId="3370680036" sldId="2147483667"/>
          </pc:sldLayoutMkLst>
        </pc:sldLayoutChg>
        <pc:sldLayoutChg chg="del">
          <pc:chgData name="Eileen Chang" userId="S::chang.ei@northeastern.edu::3c279605-09bf-499e-9d90-cf5ca912c794" providerId="AD" clId="Web-{DA2D5AB8-834A-6BCB-8A8E-8C5FAE182691}" dt="2022-12-09T23:40:54.308" v="183"/>
          <pc:sldLayoutMkLst>
            <pc:docMk/>
            <pc:sldMasterMk cId="2319061225" sldId="2147483648"/>
            <pc:sldLayoutMk cId="268311559" sldId="2147483668"/>
          </pc:sldLayoutMkLst>
        </pc:sldLayoutChg>
      </pc:sldMasterChg>
      <pc:sldMasterChg chg="add del addSldLayout delSldLayout modSldLayout">
        <pc:chgData name="Eileen Chang" userId="S::chang.ei@northeastern.edu::3c279605-09bf-499e-9d90-cf5ca912c794" providerId="AD" clId="Web-{DA2D5AB8-834A-6BCB-8A8E-8C5FAE182691}" dt="2022-12-09T23:41:05.792" v="184"/>
        <pc:sldMasterMkLst>
          <pc:docMk/>
          <pc:sldMasterMk cId="2307985781" sldId="2147483669"/>
        </pc:sldMasterMkLst>
        <pc:sldLayoutChg chg="add del mod replId">
          <pc:chgData name="Eileen Chang" userId="S::chang.ei@northeastern.edu::3c279605-09bf-499e-9d90-cf5ca912c794" providerId="AD" clId="Web-{DA2D5AB8-834A-6BCB-8A8E-8C5FAE182691}" dt="2022-12-09T23:41:05.792" v="184"/>
          <pc:sldLayoutMkLst>
            <pc:docMk/>
            <pc:sldMasterMk cId="2307985781" sldId="2147483669"/>
            <pc:sldLayoutMk cId="4082680723" sldId="2147483670"/>
          </pc:sldLayoutMkLst>
        </pc:sldLayoutChg>
        <pc:sldLayoutChg chg="add del mod replId">
          <pc:chgData name="Eileen Chang" userId="S::chang.ei@northeastern.edu::3c279605-09bf-499e-9d90-cf5ca912c794" providerId="AD" clId="Web-{DA2D5AB8-834A-6BCB-8A8E-8C5FAE182691}" dt="2022-12-09T23:41:05.792" v="184"/>
          <pc:sldLayoutMkLst>
            <pc:docMk/>
            <pc:sldMasterMk cId="2307985781" sldId="2147483669"/>
            <pc:sldLayoutMk cId="2986857382" sldId="2147483671"/>
          </pc:sldLayoutMkLst>
        </pc:sldLayoutChg>
        <pc:sldLayoutChg chg="add del mod replId">
          <pc:chgData name="Eileen Chang" userId="S::chang.ei@northeastern.edu::3c279605-09bf-499e-9d90-cf5ca912c794" providerId="AD" clId="Web-{DA2D5AB8-834A-6BCB-8A8E-8C5FAE182691}" dt="2022-12-09T23:41:05.792" v="184"/>
          <pc:sldLayoutMkLst>
            <pc:docMk/>
            <pc:sldMasterMk cId="2307985781" sldId="2147483669"/>
            <pc:sldLayoutMk cId="4023887810" sldId="2147483672"/>
          </pc:sldLayoutMkLst>
        </pc:sldLayoutChg>
        <pc:sldLayoutChg chg="add del mod replId">
          <pc:chgData name="Eileen Chang" userId="S::chang.ei@northeastern.edu::3c279605-09bf-499e-9d90-cf5ca912c794" providerId="AD" clId="Web-{DA2D5AB8-834A-6BCB-8A8E-8C5FAE182691}" dt="2022-12-09T23:41:05.792" v="184"/>
          <pc:sldLayoutMkLst>
            <pc:docMk/>
            <pc:sldMasterMk cId="2307985781" sldId="2147483669"/>
            <pc:sldLayoutMk cId="622137646" sldId="2147483673"/>
          </pc:sldLayoutMkLst>
        </pc:sldLayoutChg>
        <pc:sldLayoutChg chg="add del mod replId">
          <pc:chgData name="Eileen Chang" userId="S::chang.ei@northeastern.edu::3c279605-09bf-499e-9d90-cf5ca912c794" providerId="AD" clId="Web-{DA2D5AB8-834A-6BCB-8A8E-8C5FAE182691}" dt="2022-12-09T23:41:05.792" v="184"/>
          <pc:sldLayoutMkLst>
            <pc:docMk/>
            <pc:sldMasterMk cId="2307985781" sldId="2147483669"/>
            <pc:sldLayoutMk cId="2563346363" sldId="2147483674"/>
          </pc:sldLayoutMkLst>
        </pc:sldLayoutChg>
        <pc:sldLayoutChg chg="add del mod replId">
          <pc:chgData name="Eileen Chang" userId="S::chang.ei@northeastern.edu::3c279605-09bf-499e-9d90-cf5ca912c794" providerId="AD" clId="Web-{DA2D5AB8-834A-6BCB-8A8E-8C5FAE182691}" dt="2022-12-09T23:41:05.792" v="184"/>
          <pc:sldLayoutMkLst>
            <pc:docMk/>
            <pc:sldMasterMk cId="2307985781" sldId="2147483669"/>
            <pc:sldLayoutMk cId="370240501" sldId="2147483675"/>
          </pc:sldLayoutMkLst>
        </pc:sldLayoutChg>
        <pc:sldLayoutChg chg="add del mod replId">
          <pc:chgData name="Eileen Chang" userId="S::chang.ei@northeastern.edu::3c279605-09bf-499e-9d90-cf5ca912c794" providerId="AD" clId="Web-{DA2D5AB8-834A-6BCB-8A8E-8C5FAE182691}" dt="2022-12-09T23:41:05.792" v="184"/>
          <pc:sldLayoutMkLst>
            <pc:docMk/>
            <pc:sldMasterMk cId="2307985781" sldId="2147483669"/>
            <pc:sldLayoutMk cId="1124952840" sldId="2147483676"/>
          </pc:sldLayoutMkLst>
        </pc:sldLayoutChg>
        <pc:sldLayoutChg chg="add del mod replId">
          <pc:chgData name="Eileen Chang" userId="S::chang.ei@northeastern.edu::3c279605-09bf-499e-9d90-cf5ca912c794" providerId="AD" clId="Web-{DA2D5AB8-834A-6BCB-8A8E-8C5FAE182691}" dt="2022-12-09T23:41:05.792" v="184"/>
          <pc:sldLayoutMkLst>
            <pc:docMk/>
            <pc:sldMasterMk cId="2307985781" sldId="2147483669"/>
            <pc:sldLayoutMk cId="1615438125" sldId="2147483677"/>
          </pc:sldLayoutMkLst>
        </pc:sldLayoutChg>
        <pc:sldLayoutChg chg="add del mod replId">
          <pc:chgData name="Eileen Chang" userId="S::chang.ei@northeastern.edu::3c279605-09bf-499e-9d90-cf5ca912c794" providerId="AD" clId="Web-{DA2D5AB8-834A-6BCB-8A8E-8C5FAE182691}" dt="2022-12-09T23:41:05.792" v="184"/>
          <pc:sldLayoutMkLst>
            <pc:docMk/>
            <pc:sldMasterMk cId="2307985781" sldId="2147483669"/>
            <pc:sldLayoutMk cId="2292078328" sldId="2147483678"/>
          </pc:sldLayoutMkLst>
        </pc:sldLayoutChg>
        <pc:sldLayoutChg chg="add del mod replId">
          <pc:chgData name="Eileen Chang" userId="S::chang.ei@northeastern.edu::3c279605-09bf-499e-9d90-cf5ca912c794" providerId="AD" clId="Web-{DA2D5AB8-834A-6BCB-8A8E-8C5FAE182691}" dt="2022-12-09T23:41:05.792" v="184"/>
          <pc:sldLayoutMkLst>
            <pc:docMk/>
            <pc:sldMasterMk cId="2307985781" sldId="2147483669"/>
            <pc:sldLayoutMk cId="2535965949" sldId="2147483679"/>
          </pc:sldLayoutMkLst>
        </pc:sldLayoutChg>
        <pc:sldLayoutChg chg="add del mod replId">
          <pc:chgData name="Eileen Chang" userId="S::chang.ei@northeastern.edu::3c279605-09bf-499e-9d90-cf5ca912c794" providerId="AD" clId="Web-{DA2D5AB8-834A-6BCB-8A8E-8C5FAE182691}" dt="2022-12-09T23:41:05.792" v="184"/>
          <pc:sldLayoutMkLst>
            <pc:docMk/>
            <pc:sldMasterMk cId="2307985781" sldId="2147483669"/>
            <pc:sldLayoutMk cId="3842170317" sldId="2147483680"/>
          </pc:sldLayoutMkLst>
        </pc:sldLayoutChg>
        <pc:sldLayoutChg chg="add del mod replId">
          <pc:chgData name="Eileen Chang" userId="S::chang.ei@northeastern.edu::3c279605-09bf-499e-9d90-cf5ca912c794" providerId="AD" clId="Web-{DA2D5AB8-834A-6BCB-8A8E-8C5FAE182691}" dt="2022-12-09T23:41:05.792" v="184"/>
          <pc:sldLayoutMkLst>
            <pc:docMk/>
            <pc:sldMasterMk cId="2307985781" sldId="2147483669"/>
            <pc:sldLayoutMk cId="852335922" sldId="2147483681"/>
          </pc:sldLayoutMkLst>
        </pc:sldLayoutChg>
      </pc:sldMasterChg>
      <pc:sldMasterChg chg="add del addSldLayout delSldLayout modSldLayout">
        <pc:chgData name="Eileen Chang" userId="S::chang.ei@northeastern.edu::3c279605-09bf-499e-9d90-cf5ca912c794" providerId="AD" clId="Web-{DA2D5AB8-834A-6BCB-8A8E-8C5FAE182691}" dt="2022-12-09T23:41:15.027" v="185"/>
        <pc:sldMasterMkLst>
          <pc:docMk/>
          <pc:sldMasterMk cId="1757319184" sldId="2147483682"/>
        </pc:sldMasterMkLst>
        <pc:sldLayoutChg chg="add del mod replId">
          <pc:chgData name="Eileen Chang" userId="S::chang.ei@northeastern.edu::3c279605-09bf-499e-9d90-cf5ca912c794" providerId="AD" clId="Web-{DA2D5AB8-834A-6BCB-8A8E-8C5FAE182691}" dt="2022-12-09T23:41:15.027" v="185"/>
          <pc:sldLayoutMkLst>
            <pc:docMk/>
            <pc:sldMasterMk cId="1757319184" sldId="2147483682"/>
            <pc:sldLayoutMk cId="2084821010" sldId="2147483683"/>
          </pc:sldLayoutMkLst>
        </pc:sldLayoutChg>
        <pc:sldLayoutChg chg="add del mod replId">
          <pc:chgData name="Eileen Chang" userId="S::chang.ei@northeastern.edu::3c279605-09bf-499e-9d90-cf5ca912c794" providerId="AD" clId="Web-{DA2D5AB8-834A-6BCB-8A8E-8C5FAE182691}" dt="2022-12-09T23:41:15.027" v="185"/>
          <pc:sldLayoutMkLst>
            <pc:docMk/>
            <pc:sldMasterMk cId="1757319184" sldId="2147483682"/>
            <pc:sldLayoutMk cId="2128855000" sldId="2147483684"/>
          </pc:sldLayoutMkLst>
        </pc:sldLayoutChg>
        <pc:sldLayoutChg chg="add del mod replId">
          <pc:chgData name="Eileen Chang" userId="S::chang.ei@northeastern.edu::3c279605-09bf-499e-9d90-cf5ca912c794" providerId="AD" clId="Web-{DA2D5AB8-834A-6BCB-8A8E-8C5FAE182691}" dt="2022-12-09T23:41:15.027" v="185"/>
          <pc:sldLayoutMkLst>
            <pc:docMk/>
            <pc:sldMasterMk cId="1757319184" sldId="2147483682"/>
            <pc:sldLayoutMk cId="3199767399" sldId="2147483685"/>
          </pc:sldLayoutMkLst>
        </pc:sldLayoutChg>
        <pc:sldLayoutChg chg="add del mod replId">
          <pc:chgData name="Eileen Chang" userId="S::chang.ei@northeastern.edu::3c279605-09bf-499e-9d90-cf5ca912c794" providerId="AD" clId="Web-{DA2D5AB8-834A-6BCB-8A8E-8C5FAE182691}" dt="2022-12-09T23:41:15.027" v="185"/>
          <pc:sldLayoutMkLst>
            <pc:docMk/>
            <pc:sldMasterMk cId="1757319184" sldId="2147483682"/>
            <pc:sldLayoutMk cId="549240060" sldId="2147483686"/>
          </pc:sldLayoutMkLst>
        </pc:sldLayoutChg>
        <pc:sldLayoutChg chg="add del mod replId">
          <pc:chgData name="Eileen Chang" userId="S::chang.ei@northeastern.edu::3c279605-09bf-499e-9d90-cf5ca912c794" providerId="AD" clId="Web-{DA2D5AB8-834A-6BCB-8A8E-8C5FAE182691}" dt="2022-12-09T23:41:15.027" v="185"/>
          <pc:sldLayoutMkLst>
            <pc:docMk/>
            <pc:sldMasterMk cId="1757319184" sldId="2147483682"/>
            <pc:sldLayoutMk cId="3015471735" sldId="2147483687"/>
          </pc:sldLayoutMkLst>
        </pc:sldLayoutChg>
        <pc:sldLayoutChg chg="add del mod replId">
          <pc:chgData name="Eileen Chang" userId="S::chang.ei@northeastern.edu::3c279605-09bf-499e-9d90-cf5ca912c794" providerId="AD" clId="Web-{DA2D5AB8-834A-6BCB-8A8E-8C5FAE182691}" dt="2022-12-09T23:41:15.027" v="185"/>
          <pc:sldLayoutMkLst>
            <pc:docMk/>
            <pc:sldMasterMk cId="1757319184" sldId="2147483682"/>
            <pc:sldLayoutMk cId="405378696" sldId="2147483688"/>
          </pc:sldLayoutMkLst>
        </pc:sldLayoutChg>
        <pc:sldLayoutChg chg="add del mod replId">
          <pc:chgData name="Eileen Chang" userId="S::chang.ei@northeastern.edu::3c279605-09bf-499e-9d90-cf5ca912c794" providerId="AD" clId="Web-{DA2D5AB8-834A-6BCB-8A8E-8C5FAE182691}" dt="2022-12-09T23:41:15.027" v="185"/>
          <pc:sldLayoutMkLst>
            <pc:docMk/>
            <pc:sldMasterMk cId="1757319184" sldId="2147483682"/>
            <pc:sldLayoutMk cId="4248802278" sldId="2147483689"/>
          </pc:sldLayoutMkLst>
        </pc:sldLayoutChg>
        <pc:sldLayoutChg chg="add del mod replId">
          <pc:chgData name="Eileen Chang" userId="S::chang.ei@northeastern.edu::3c279605-09bf-499e-9d90-cf5ca912c794" providerId="AD" clId="Web-{DA2D5AB8-834A-6BCB-8A8E-8C5FAE182691}" dt="2022-12-09T23:41:15.027" v="185"/>
          <pc:sldLayoutMkLst>
            <pc:docMk/>
            <pc:sldMasterMk cId="1757319184" sldId="2147483682"/>
            <pc:sldLayoutMk cId="2457268631" sldId="2147483690"/>
          </pc:sldLayoutMkLst>
        </pc:sldLayoutChg>
        <pc:sldLayoutChg chg="add del mod replId">
          <pc:chgData name="Eileen Chang" userId="S::chang.ei@northeastern.edu::3c279605-09bf-499e-9d90-cf5ca912c794" providerId="AD" clId="Web-{DA2D5AB8-834A-6BCB-8A8E-8C5FAE182691}" dt="2022-12-09T23:41:15.027" v="185"/>
          <pc:sldLayoutMkLst>
            <pc:docMk/>
            <pc:sldMasterMk cId="1757319184" sldId="2147483682"/>
            <pc:sldLayoutMk cId="1817292443" sldId="2147483691"/>
          </pc:sldLayoutMkLst>
        </pc:sldLayoutChg>
        <pc:sldLayoutChg chg="add del mod replId">
          <pc:chgData name="Eileen Chang" userId="S::chang.ei@northeastern.edu::3c279605-09bf-499e-9d90-cf5ca912c794" providerId="AD" clId="Web-{DA2D5AB8-834A-6BCB-8A8E-8C5FAE182691}" dt="2022-12-09T23:41:15.027" v="185"/>
          <pc:sldLayoutMkLst>
            <pc:docMk/>
            <pc:sldMasterMk cId="1757319184" sldId="2147483682"/>
            <pc:sldLayoutMk cId="4157958040" sldId="2147483692"/>
          </pc:sldLayoutMkLst>
        </pc:sldLayoutChg>
        <pc:sldLayoutChg chg="add del mod replId">
          <pc:chgData name="Eileen Chang" userId="S::chang.ei@northeastern.edu::3c279605-09bf-499e-9d90-cf5ca912c794" providerId="AD" clId="Web-{DA2D5AB8-834A-6BCB-8A8E-8C5FAE182691}" dt="2022-12-09T23:41:15.027" v="185"/>
          <pc:sldLayoutMkLst>
            <pc:docMk/>
            <pc:sldMasterMk cId="1757319184" sldId="2147483682"/>
            <pc:sldLayoutMk cId="4143827054" sldId="2147483693"/>
          </pc:sldLayoutMkLst>
        </pc:sldLayoutChg>
        <pc:sldLayoutChg chg="add del mod replId">
          <pc:chgData name="Eileen Chang" userId="S::chang.ei@northeastern.edu::3c279605-09bf-499e-9d90-cf5ca912c794" providerId="AD" clId="Web-{DA2D5AB8-834A-6BCB-8A8E-8C5FAE182691}" dt="2022-12-09T23:41:15.027" v="185"/>
          <pc:sldLayoutMkLst>
            <pc:docMk/>
            <pc:sldMasterMk cId="1757319184" sldId="2147483682"/>
            <pc:sldLayoutMk cId="556209053" sldId="2147483694"/>
          </pc:sldLayoutMkLst>
        </pc:sldLayoutChg>
      </pc:sldMasterChg>
      <pc:sldMasterChg chg="add del addSldLayout delSldLayout modSldLayout">
        <pc:chgData name="Eileen Chang" userId="S::chang.ei@northeastern.edu::3c279605-09bf-499e-9d90-cf5ca912c794" providerId="AD" clId="Web-{DA2D5AB8-834A-6BCB-8A8E-8C5FAE182691}" dt="2022-12-09T23:41:23.558" v="186"/>
        <pc:sldMasterMkLst>
          <pc:docMk/>
          <pc:sldMasterMk cId="3519395544" sldId="2147483695"/>
        </pc:sldMasterMkLst>
        <pc:sldLayoutChg chg="add del mod replId">
          <pc:chgData name="Eileen Chang" userId="S::chang.ei@northeastern.edu::3c279605-09bf-499e-9d90-cf5ca912c794" providerId="AD" clId="Web-{DA2D5AB8-834A-6BCB-8A8E-8C5FAE182691}" dt="2022-12-09T23:41:23.558" v="186"/>
          <pc:sldLayoutMkLst>
            <pc:docMk/>
            <pc:sldMasterMk cId="3519395544" sldId="2147483695"/>
            <pc:sldLayoutMk cId="2330243574" sldId="2147483696"/>
          </pc:sldLayoutMkLst>
        </pc:sldLayoutChg>
        <pc:sldLayoutChg chg="add del mod replId">
          <pc:chgData name="Eileen Chang" userId="S::chang.ei@northeastern.edu::3c279605-09bf-499e-9d90-cf5ca912c794" providerId="AD" clId="Web-{DA2D5AB8-834A-6BCB-8A8E-8C5FAE182691}" dt="2022-12-09T23:41:23.558" v="186"/>
          <pc:sldLayoutMkLst>
            <pc:docMk/>
            <pc:sldMasterMk cId="3519395544" sldId="2147483695"/>
            <pc:sldLayoutMk cId="3951941911" sldId="2147483697"/>
          </pc:sldLayoutMkLst>
        </pc:sldLayoutChg>
        <pc:sldLayoutChg chg="add del mod replId">
          <pc:chgData name="Eileen Chang" userId="S::chang.ei@northeastern.edu::3c279605-09bf-499e-9d90-cf5ca912c794" providerId="AD" clId="Web-{DA2D5AB8-834A-6BCB-8A8E-8C5FAE182691}" dt="2022-12-09T23:41:23.558" v="186"/>
          <pc:sldLayoutMkLst>
            <pc:docMk/>
            <pc:sldMasterMk cId="3519395544" sldId="2147483695"/>
            <pc:sldLayoutMk cId="2857845132" sldId="2147483698"/>
          </pc:sldLayoutMkLst>
        </pc:sldLayoutChg>
        <pc:sldLayoutChg chg="add del mod replId">
          <pc:chgData name="Eileen Chang" userId="S::chang.ei@northeastern.edu::3c279605-09bf-499e-9d90-cf5ca912c794" providerId="AD" clId="Web-{DA2D5AB8-834A-6BCB-8A8E-8C5FAE182691}" dt="2022-12-09T23:41:23.558" v="186"/>
          <pc:sldLayoutMkLst>
            <pc:docMk/>
            <pc:sldMasterMk cId="3519395544" sldId="2147483695"/>
            <pc:sldLayoutMk cId="716044612" sldId="2147483699"/>
          </pc:sldLayoutMkLst>
        </pc:sldLayoutChg>
        <pc:sldLayoutChg chg="add del mod replId">
          <pc:chgData name="Eileen Chang" userId="S::chang.ei@northeastern.edu::3c279605-09bf-499e-9d90-cf5ca912c794" providerId="AD" clId="Web-{DA2D5AB8-834A-6BCB-8A8E-8C5FAE182691}" dt="2022-12-09T23:41:23.558" v="186"/>
          <pc:sldLayoutMkLst>
            <pc:docMk/>
            <pc:sldMasterMk cId="3519395544" sldId="2147483695"/>
            <pc:sldLayoutMk cId="2080436954" sldId="2147483700"/>
          </pc:sldLayoutMkLst>
        </pc:sldLayoutChg>
        <pc:sldLayoutChg chg="add del mod replId">
          <pc:chgData name="Eileen Chang" userId="S::chang.ei@northeastern.edu::3c279605-09bf-499e-9d90-cf5ca912c794" providerId="AD" clId="Web-{DA2D5AB8-834A-6BCB-8A8E-8C5FAE182691}" dt="2022-12-09T23:41:23.558" v="186"/>
          <pc:sldLayoutMkLst>
            <pc:docMk/>
            <pc:sldMasterMk cId="3519395544" sldId="2147483695"/>
            <pc:sldLayoutMk cId="3247163589" sldId="2147483701"/>
          </pc:sldLayoutMkLst>
        </pc:sldLayoutChg>
        <pc:sldLayoutChg chg="add del mod replId">
          <pc:chgData name="Eileen Chang" userId="S::chang.ei@northeastern.edu::3c279605-09bf-499e-9d90-cf5ca912c794" providerId="AD" clId="Web-{DA2D5AB8-834A-6BCB-8A8E-8C5FAE182691}" dt="2022-12-09T23:41:23.558" v="186"/>
          <pc:sldLayoutMkLst>
            <pc:docMk/>
            <pc:sldMasterMk cId="3519395544" sldId="2147483695"/>
            <pc:sldLayoutMk cId="824349677" sldId="2147483702"/>
          </pc:sldLayoutMkLst>
        </pc:sldLayoutChg>
        <pc:sldLayoutChg chg="add del mod replId">
          <pc:chgData name="Eileen Chang" userId="S::chang.ei@northeastern.edu::3c279605-09bf-499e-9d90-cf5ca912c794" providerId="AD" clId="Web-{DA2D5AB8-834A-6BCB-8A8E-8C5FAE182691}" dt="2022-12-09T23:41:23.558" v="186"/>
          <pc:sldLayoutMkLst>
            <pc:docMk/>
            <pc:sldMasterMk cId="3519395544" sldId="2147483695"/>
            <pc:sldLayoutMk cId="3457345687" sldId="2147483703"/>
          </pc:sldLayoutMkLst>
        </pc:sldLayoutChg>
        <pc:sldLayoutChg chg="add del mod replId">
          <pc:chgData name="Eileen Chang" userId="S::chang.ei@northeastern.edu::3c279605-09bf-499e-9d90-cf5ca912c794" providerId="AD" clId="Web-{DA2D5AB8-834A-6BCB-8A8E-8C5FAE182691}" dt="2022-12-09T23:41:23.558" v="186"/>
          <pc:sldLayoutMkLst>
            <pc:docMk/>
            <pc:sldMasterMk cId="3519395544" sldId="2147483695"/>
            <pc:sldLayoutMk cId="1153397029" sldId="2147483704"/>
          </pc:sldLayoutMkLst>
        </pc:sldLayoutChg>
        <pc:sldLayoutChg chg="add del mod replId">
          <pc:chgData name="Eileen Chang" userId="S::chang.ei@northeastern.edu::3c279605-09bf-499e-9d90-cf5ca912c794" providerId="AD" clId="Web-{DA2D5AB8-834A-6BCB-8A8E-8C5FAE182691}" dt="2022-12-09T23:41:23.558" v="186"/>
          <pc:sldLayoutMkLst>
            <pc:docMk/>
            <pc:sldMasterMk cId="3519395544" sldId="2147483695"/>
            <pc:sldLayoutMk cId="4172897057" sldId="2147483705"/>
          </pc:sldLayoutMkLst>
        </pc:sldLayoutChg>
        <pc:sldLayoutChg chg="add del mod replId">
          <pc:chgData name="Eileen Chang" userId="S::chang.ei@northeastern.edu::3c279605-09bf-499e-9d90-cf5ca912c794" providerId="AD" clId="Web-{DA2D5AB8-834A-6BCB-8A8E-8C5FAE182691}" dt="2022-12-09T23:41:23.558" v="186"/>
          <pc:sldLayoutMkLst>
            <pc:docMk/>
            <pc:sldMasterMk cId="3519395544" sldId="2147483695"/>
            <pc:sldLayoutMk cId="1595232754" sldId="2147483706"/>
          </pc:sldLayoutMkLst>
        </pc:sldLayoutChg>
        <pc:sldLayoutChg chg="add del mod replId">
          <pc:chgData name="Eileen Chang" userId="S::chang.ei@northeastern.edu::3c279605-09bf-499e-9d90-cf5ca912c794" providerId="AD" clId="Web-{DA2D5AB8-834A-6BCB-8A8E-8C5FAE182691}" dt="2022-12-09T23:41:23.558" v="186"/>
          <pc:sldLayoutMkLst>
            <pc:docMk/>
            <pc:sldMasterMk cId="3519395544" sldId="2147483695"/>
            <pc:sldLayoutMk cId="996608579" sldId="2147483707"/>
          </pc:sldLayoutMkLst>
        </pc:sldLayoutChg>
      </pc:sldMasterChg>
      <pc:sldMasterChg chg="add del addSldLayout delSldLayout modSldLayout">
        <pc:chgData name="Eileen Chang" userId="S::chang.ei@northeastern.edu::3c279605-09bf-499e-9d90-cf5ca912c794" providerId="AD" clId="Web-{DA2D5AB8-834A-6BCB-8A8E-8C5FAE182691}" dt="2022-12-09T23:44:17.829" v="198"/>
        <pc:sldMasterMkLst>
          <pc:docMk/>
          <pc:sldMasterMk cId="1752398240" sldId="2147483708"/>
        </pc:sldMasterMkLst>
        <pc:sldLayoutChg chg="add del mod replId">
          <pc:chgData name="Eileen Chang" userId="S::chang.ei@northeastern.edu::3c279605-09bf-499e-9d90-cf5ca912c794" providerId="AD" clId="Web-{DA2D5AB8-834A-6BCB-8A8E-8C5FAE182691}" dt="2022-12-09T23:44:17.829" v="198"/>
          <pc:sldLayoutMkLst>
            <pc:docMk/>
            <pc:sldMasterMk cId="1752398240" sldId="2147483708"/>
            <pc:sldLayoutMk cId="1443077225" sldId="2147483709"/>
          </pc:sldLayoutMkLst>
        </pc:sldLayoutChg>
        <pc:sldLayoutChg chg="add del mod replId">
          <pc:chgData name="Eileen Chang" userId="S::chang.ei@northeastern.edu::3c279605-09bf-499e-9d90-cf5ca912c794" providerId="AD" clId="Web-{DA2D5AB8-834A-6BCB-8A8E-8C5FAE182691}" dt="2022-12-09T23:44:17.829" v="198"/>
          <pc:sldLayoutMkLst>
            <pc:docMk/>
            <pc:sldMasterMk cId="1752398240" sldId="2147483708"/>
            <pc:sldLayoutMk cId="4270778939" sldId="2147483710"/>
          </pc:sldLayoutMkLst>
        </pc:sldLayoutChg>
        <pc:sldLayoutChg chg="add del mod replId">
          <pc:chgData name="Eileen Chang" userId="S::chang.ei@northeastern.edu::3c279605-09bf-499e-9d90-cf5ca912c794" providerId="AD" clId="Web-{DA2D5AB8-834A-6BCB-8A8E-8C5FAE182691}" dt="2022-12-09T23:44:17.829" v="198"/>
          <pc:sldLayoutMkLst>
            <pc:docMk/>
            <pc:sldMasterMk cId="1752398240" sldId="2147483708"/>
            <pc:sldLayoutMk cId="894287913" sldId="2147483711"/>
          </pc:sldLayoutMkLst>
        </pc:sldLayoutChg>
        <pc:sldLayoutChg chg="add del mod replId">
          <pc:chgData name="Eileen Chang" userId="S::chang.ei@northeastern.edu::3c279605-09bf-499e-9d90-cf5ca912c794" providerId="AD" clId="Web-{DA2D5AB8-834A-6BCB-8A8E-8C5FAE182691}" dt="2022-12-09T23:44:17.829" v="198"/>
          <pc:sldLayoutMkLst>
            <pc:docMk/>
            <pc:sldMasterMk cId="1752398240" sldId="2147483708"/>
            <pc:sldLayoutMk cId="3564559074" sldId="2147483712"/>
          </pc:sldLayoutMkLst>
        </pc:sldLayoutChg>
        <pc:sldLayoutChg chg="add del mod replId">
          <pc:chgData name="Eileen Chang" userId="S::chang.ei@northeastern.edu::3c279605-09bf-499e-9d90-cf5ca912c794" providerId="AD" clId="Web-{DA2D5AB8-834A-6BCB-8A8E-8C5FAE182691}" dt="2022-12-09T23:44:17.829" v="198"/>
          <pc:sldLayoutMkLst>
            <pc:docMk/>
            <pc:sldMasterMk cId="1752398240" sldId="2147483708"/>
            <pc:sldLayoutMk cId="4177860524" sldId="2147483713"/>
          </pc:sldLayoutMkLst>
        </pc:sldLayoutChg>
        <pc:sldLayoutChg chg="add del mod replId">
          <pc:chgData name="Eileen Chang" userId="S::chang.ei@northeastern.edu::3c279605-09bf-499e-9d90-cf5ca912c794" providerId="AD" clId="Web-{DA2D5AB8-834A-6BCB-8A8E-8C5FAE182691}" dt="2022-12-09T23:44:17.829" v="198"/>
          <pc:sldLayoutMkLst>
            <pc:docMk/>
            <pc:sldMasterMk cId="1752398240" sldId="2147483708"/>
            <pc:sldLayoutMk cId="2450361514" sldId="2147483714"/>
          </pc:sldLayoutMkLst>
        </pc:sldLayoutChg>
        <pc:sldLayoutChg chg="add del mod replId">
          <pc:chgData name="Eileen Chang" userId="S::chang.ei@northeastern.edu::3c279605-09bf-499e-9d90-cf5ca912c794" providerId="AD" clId="Web-{DA2D5AB8-834A-6BCB-8A8E-8C5FAE182691}" dt="2022-12-09T23:44:17.829" v="198"/>
          <pc:sldLayoutMkLst>
            <pc:docMk/>
            <pc:sldMasterMk cId="1752398240" sldId="2147483708"/>
            <pc:sldLayoutMk cId="699414032" sldId="2147483715"/>
          </pc:sldLayoutMkLst>
        </pc:sldLayoutChg>
        <pc:sldLayoutChg chg="add del mod replId">
          <pc:chgData name="Eileen Chang" userId="S::chang.ei@northeastern.edu::3c279605-09bf-499e-9d90-cf5ca912c794" providerId="AD" clId="Web-{DA2D5AB8-834A-6BCB-8A8E-8C5FAE182691}" dt="2022-12-09T23:44:17.829" v="198"/>
          <pc:sldLayoutMkLst>
            <pc:docMk/>
            <pc:sldMasterMk cId="1752398240" sldId="2147483708"/>
            <pc:sldLayoutMk cId="564486910" sldId="2147483716"/>
          </pc:sldLayoutMkLst>
        </pc:sldLayoutChg>
        <pc:sldLayoutChg chg="add del mod replId">
          <pc:chgData name="Eileen Chang" userId="S::chang.ei@northeastern.edu::3c279605-09bf-499e-9d90-cf5ca912c794" providerId="AD" clId="Web-{DA2D5AB8-834A-6BCB-8A8E-8C5FAE182691}" dt="2022-12-09T23:44:17.829" v="198"/>
          <pc:sldLayoutMkLst>
            <pc:docMk/>
            <pc:sldMasterMk cId="1752398240" sldId="2147483708"/>
            <pc:sldLayoutMk cId="3533145085" sldId="2147483717"/>
          </pc:sldLayoutMkLst>
        </pc:sldLayoutChg>
        <pc:sldLayoutChg chg="add del mod replId">
          <pc:chgData name="Eileen Chang" userId="S::chang.ei@northeastern.edu::3c279605-09bf-499e-9d90-cf5ca912c794" providerId="AD" clId="Web-{DA2D5AB8-834A-6BCB-8A8E-8C5FAE182691}" dt="2022-12-09T23:44:17.829" v="198"/>
          <pc:sldLayoutMkLst>
            <pc:docMk/>
            <pc:sldMasterMk cId="1752398240" sldId="2147483708"/>
            <pc:sldLayoutMk cId="3692932456" sldId="2147483718"/>
          </pc:sldLayoutMkLst>
        </pc:sldLayoutChg>
        <pc:sldLayoutChg chg="add del mod replId">
          <pc:chgData name="Eileen Chang" userId="S::chang.ei@northeastern.edu::3c279605-09bf-499e-9d90-cf5ca912c794" providerId="AD" clId="Web-{DA2D5AB8-834A-6BCB-8A8E-8C5FAE182691}" dt="2022-12-09T23:44:17.829" v="198"/>
          <pc:sldLayoutMkLst>
            <pc:docMk/>
            <pc:sldMasterMk cId="1752398240" sldId="2147483708"/>
            <pc:sldLayoutMk cId="3936338177" sldId="2147483719"/>
          </pc:sldLayoutMkLst>
        </pc:sldLayoutChg>
        <pc:sldLayoutChg chg="add del mod replId">
          <pc:chgData name="Eileen Chang" userId="S::chang.ei@northeastern.edu::3c279605-09bf-499e-9d90-cf5ca912c794" providerId="AD" clId="Web-{DA2D5AB8-834A-6BCB-8A8E-8C5FAE182691}" dt="2022-12-09T23:44:17.829" v="198"/>
          <pc:sldLayoutMkLst>
            <pc:docMk/>
            <pc:sldMasterMk cId="1752398240" sldId="2147483708"/>
            <pc:sldLayoutMk cId="3055259785" sldId="2147483720"/>
          </pc:sldLayoutMkLst>
        </pc:sldLayoutChg>
      </pc:sldMasterChg>
      <pc:sldMasterChg chg="add del addSldLayout delSldLayout modSldLayout">
        <pc:chgData name="Eileen Chang" userId="S::chang.ei@northeastern.edu::3c279605-09bf-499e-9d90-cf5ca912c794" providerId="AD" clId="Web-{DA2D5AB8-834A-6BCB-8A8E-8C5FAE182691}" dt="2022-12-09T23:44:17.829" v="198"/>
        <pc:sldMasterMkLst>
          <pc:docMk/>
          <pc:sldMasterMk cId="3590376214" sldId="2147483721"/>
        </pc:sldMasterMkLst>
        <pc:sldLayoutChg chg="add del mod replId">
          <pc:chgData name="Eileen Chang" userId="S::chang.ei@northeastern.edu::3c279605-09bf-499e-9d90-cf5ca912c794" providerId="AD" clId="Web-{DA2D5AB8-834A-6BCB-8A8E-8C5FAE182691}" dt="2022-12-09T23:44:17.829" v="198"/>
          <pc:sldLayoutMkLst>
            <pc:docMk/>
            <pc:sldMasterMk cId="3590376214" sldId="2147483721"/>
            <pc:sldLayoutMk cId="3279491272" sldId="2147483722"/>
          </pc:sldLayoutMkLst>
        </pc:sldLayoutChg>
        <pc:sldLayoutChg chg="add del mod replId">
          <pc:chgData name="Eileen Chang" userId="S::chang.ei@northeastern.edu::3c279605-09bf-499e-9d90-cf5ca912c794" providerId="AD" clId="Web-{DA2D5AB8-834A-6BCB-8A8E-8C5FAE182691}" dt="2022-12-09T23:44:17.829" v="198"/>
          <pc:sldLayoutMkLst>
            <pc:docMk/>
            <pc:sldMasterMk cId="3590376214" sldId="2147483721"/>
            <pc:sldLayoutMk cId="300812715" sldId="2147483723"/>
          </pc:sldLayoutMkLst>
        </pc:sldLayoutChg>
        <pc:sldLayoutChg chg="add del mod replId">
          <pc:chgData name="Eileen Chang" userId="S::chang.ei@northeastern.edu::3c279605-09bf-499e-9d90-cf5ca912c794" providerId="AD" clId="Web-{DA2D5AB8-834A-6BCB-8A8E-8C5FAE182691}" dt="2022-12-09T23:44:17.829" v="198"/>
          <pc:sldLayoutMkLst>
            <pc:docMk/>
            <pc:sldMasterMk cId="3590376214" sldId="2147483721"/>
            <pc:sldLayoutMk cId="3253158051" sldId="2147483724"/>
          </pc:sldLayoutMkLst>
        </pc:sldLayoutChg>
        <pc:sldLayoutChg chg="add del mod replId">
          <pc:chgData name="Eileen Chang" userId="S::chang.ei@northeastern.edu::3c279605-09bf-499e-9d90-cf5ca912c794" providerId="AD" clId="Web-{DA2D5AB8-834A-6BCB-8A8E-8C5FAE182691}" dt="2022-12-09T23:44:17.829" v="198"/>
          <pc:sldLayoutMkLst>
            <pc:docMk/>
            <pc:sldMasterMk cId="3590376214" sldId="2147483721"/>
            <pc:sldLayoutMk cId="3094262056" sldId="2147483725"/>
          </pc:sldLayoutMkLst>
        </pc:sldLayoutChg>
        <pc:sldLayoutChg chg="add del mod replId">
          <pc:chgData name="Eileen Chang" userId="S::chang.ei@northeastern.edu::3c279605-09bf-499e-9d90-cf5ca912c794" providerId="AD" clId="Web-{DA2D5AB8-834A-6BCB-8A8E-8C5FAE182691}" dt="2022-12-09T23:44:17.829" v="198"/>
          <pc:sldLayoutMkLst>
            <pc:docMk/>
            <pc:sldMasterMk cId="3590376214" sldId="2147483721"/>
            <pc:sldLayoutMk cId="3418377087" sldId="2147483726"/>
          </pc:sldLayoutMkLst>
        </pc:sldLayoutChg>
        <pc:sldLayoutChg chg="add del mod replId">
          <pc:chgData name="Eileen Chang" userId="S::chang.ei@northeastern.edu::3c279605-09bf-499e-9d90-cf5ca912c794" providerId="AD" clId="Web-{DA2D5AB8-834A-6BCB-8A8E-8C5FAE182691}" dt="2022-12-09T23:44:17.829" v="198"/>
          <pc:sldLayoutMkLst>
            <pc:docMk/>
            <pc:sldMasterMk cId="3590376214" sldId="2147483721"/>
            <pc:sldLayoutMk cId="3387758102" sldId="2147483727"/>
          </pc:sldLayoutMkLst>
        </pc:sldLayoutChg>
        <pc:sldLayoutChg chg="add del mod replId">
          <pc:chgData name="Eileen Chang" userId="S::chang.ei@northeastern.edu::3c279605-09bf-499e-9d90-cf5ca912c794" providerId="AD" clId="Web-{DA2D5AB8-834A-6BCB-8A8E-8C5FAE182691}" dt="2022-12-09T23:44:17.829" v="198"/>
          <pc:sldLayoutMkLst>
            <pc:docMk/>
            <pc:sldMasterMk cId="3590376214" sldId="2147483721"/>
            <pc:sldLayoutMk cId="1943802092" sldId="2147483728"/>
          </pc:sldLayoutMkLst>
        </pc:sldLayoutChg>
        <pc:sldLayoutChg chg="add del mod replId">
          <pc:chgData name="Eileen Chang" userId="S::chang.ei@northeastern.edu::3c279605-09bf-499e-9d90-cf5ca912c794" providerId="AD" clId="Web-{DA2D5AB8-834A-6BCB-8A8E-8C5FAE182691}" dt="2022-12-09T23:44:17.829" v="198"/>
          <pc:sldLayoutMkLst>
            <pc:docMk/>
            <pc:sldMasterMk cId="3590376214" sldId="2147483721"/>
            <pc:sldLayoutMk cId="896274736" sldId="2147483729"/>
          </pc:sldLayoutMkLst>
        </pc:sldLayoutChg>
        <pc:sldLayoutChg chg="add del mod replId">
          <pc:chgData name="Eileen Chang" userId="S::chang.ei@northeastern.edu::3c279605-09bf-499e-9d90-cf5ca912c794" providerId="AD" clId="Web-{DA2D5AB8-834A-6BCB-8A8E-8C5FAE182691}" dt="2022-12-09T23:44:17.829" v="198"/>
          <pc:sldLayoutMkLst>
            <pc:docMk/>
            <pc:sldMasterMk cId="3590376214" sldId="2147483721"/>
            <pc:sldLayoutMk cId="93867829" sldId="2147483730"/>
          </pc:sldLayoutMkLst>
        </pc:sldLayoutChg>
        <pc:sldLayoutChg chg="add del mod replId">
          <pc:chgData name="Eileen Chang" userId="S::chang.ei@northeastern.edu::3c279605-09bf-499e-9d90-cf5ca912c794" providerId="AD" clId="Web-{DA2D5AB8-834A-6BCB-8A8E-8C5FAE182691}" dt="2022-12-09T23:44:17.829" v="198"/>
          <pc:sldLayoutMkLst>
            <pc:docMk/>
            <pc:sldMasterMk cId="3590376214" sldId="2147483721"/>
            <pc:sldLayoutMk cId="1890212217" sldId="2147483731"/>
          </pc:sldLayoutMkLst>
        </pc:sldLayoutChg>
        <pc:sldLayoutChg chg="add del mod replId">
          <pc:chgData name="Eileen Chang" userId="S::chang.ei@northeastern.edu::3c279605-09bf-499e-9d90-cf5ca912c794" providerId="AD" clId="Web-{DA2D5AB8-834A-6BCB-8A8E-8C5FAE182691}" dt="2022-12-09T23:44:17.829" v="198"/>
          <pc:sldLayoutMkLst>
            <pc:docMk/>
            <pc:sldMasterMk cId="3590376214" sldId="2147483721"/>
            <pc:sldLayoutMk cId="2577187287" sldId="2147483732"/>
          </pc:sldLayoutMkLst>
        </pc:sldLayoutChg>
        <pc:sldLayoutChg chg="add del mod replId">
          <pc:chgData name="Eileen Chang" userId="S::chang.ei@northeastern.edu::3c279605-09bf-499e-9d90-cf5ca912c794" providerId="AD" clId="Web-{DA2D5AB8-834A-6BCB-8A8E-8C5FAE182691}" dt="2022-12-09T23:44:17.829" v="198"/>
          <pc:sldLayoutMkLst>
            <pc:docMk/>
            <pc:sldMasterMk cId="3590376214" sldId="2147483721"/>
            <pc:sldLayoutMk cId="1664399091" sldId="2147483733"/>
          </pc:sldLayoutMkLst>
        </pc:sldLayoutChg>
      </pc:sldMasterChg>
    </pc:docChg>
  </pc:docChgLst>
  <pc:docChgLst>
    <pc:chgData name="Eileen Chang" userId="S::chang.ei@northeastern.edu::3c279605-09bf-499e-9d90-cf5ca912c794" providerId="AD" clId="Web-{C8FA4097-4C37-8205-BD01-81DC72077C73}"/>
    <pc:docChg chg="modSld addMainMaster delMainMaster">
      <pc:chgData name="Eileen Chang" userId="S::chang.ei@northeastern.edu::3c279605-09bf-499e-9d90-cf5ca912c794" providerId="AD" clId="Web-{C8FA4097-4C37-8205-BD01-81DC72077C73}" dt="2022-12-10T05:37:28.025" v="6" actId="1076"/>
      <pc:docMkLst>
        <pc:docMk/>
      </pc:docMkLst>
      <pc:sldChg chg="addSp delSp modSp mod modClrScheme delDesignElem chgLayout">
        <pc:chgData name="Eileen Chang" userId="S::chang.ei@northeastern.edu::3c279605-09bf-499e-9d90-cf5ca912c794" providerId="AD" clId="Web-{C8FA4097-4C37-8205-BD01-81DC72077C73}" dt="2022-12-10T05:36:03.241" v="1"/>
        <pc:sldMkLst>
          <pc:docMk/>
          <pc:sldMk cId="2586058810" sldId="256"/>
        </pc:sldMkLst>
        <pc:spChg chg="mod ord">
          <ac:chgData name="Eileen Chang" userId="S::chang.ei@northeastern.edu::3c279605-09bf-499e-9d90-cf5ca912c794" providerId="AD" clId="Web-{C8FA4097-4C37-8205-BD01-81DC72077C73}" dt="2022-12-10T05:36:03.241" v="1"/>
          <ac:spMkLst>
            <pc:docMk/>
            <pc:sldMk cId="2586058810" sldId="256"/>
            <ac:spMk id="2" creationId="{CFE75451-6A4B-484B-9ED1-353CCE25B0F4}"/>
          </ac:spMkLst>
        </pc:spChg>
        <pc:spChg chg="mod ord">
          <ac:chgData name="Eileen Chang" userId="S::chang.ei@northeastern.edu::3c279605-09bf-499e-9d90-cf5ca912c794" providerId="AD" clId="Web-{C8FA4097-4C37-8205-BD01-81DC72077C73}" dt="2022-12-10T05:36:03.241" v="1"/>
          <ac:spMkLst>
            <pc:docMk/>
            <pc:sldMk cId="2586058810" sldId="256"/>
            <ac:spMk id="3" creationId="{0236A1B4-B8D1-4A72-8E20-0703F54BF1FE}"/>
          </ac:spMkLst>
        </pc:spChg>
        <pc:spChg chg="add del">
          <ac:chgData name="Eileen Chang" userId="S::chang.ei@northeastern.edu::3c279605-09bf-499e-9d90-cf5ca912c794" providerId="AD" clId="Web-{C8FA4097-4C37-8205-BD01-81DC72077C73}" dt="2022-12-10T05:36:03.241" v="1"/>
          <ac:spMkLst>
            <pc:docMk/>
            <pc:sldMk cId="2586058810" sldId="256"/>
            <ac:spMk id="6" creationId="{66C7A97A-A7DE-4DFB-8542-1E4BF24C7D31}"/>
          </ac:spMkLst>
        </pc:spChg>
        <pc:spChg chg="add del">
          <ac:chgData name="Eileen Chang" userId="S::chang.ei@northeastern.edu::3c279605-09bf-499e-9d90-cf5ca912c794" providerId="AD" clId="Web-{C8FA4097-4C37-8205-BD01-81DC72077C73}" dt="2022-12-10T05:36:03.241" v="1"/>
          <ac:spMkLst>
            <pc:docMk/>
            <pc:sldMk cId="2586058810" sldId="256"/>
            <ac:spMk id="11" creationId="{BE111DB0-3D73-4D20-9D57-CEF5A0D865B9}"/>
          </ac:spMkLst>
        </pc:spChg>
        <pc:spChg chg="add del">
          <ac:chgData name="Eileen Chang" userId="S::chang.ei@northeastern.edu::3c279605-09bf-499e-9d90-cf5ca912c794" providerId="AD" clId="Web-{C8FA4097-4C37-8205-BD01-81DC72077C73}" dt="2022-12-10T05:36:03.241" v="1"/>
          <ac:spMkLst>
            <pc:docMk/>
            <pc:sldMk cId="2586058810" sldId="256"/>
            <ac:spMk id="13" creationId="{027ADCA0-A066-4B16-8E1F-3C2483947B72}"/>
          </ac:spMkLst>
        </pc:spChg>
      </pc:sldChg>
      <pc:sldChg chg="modSp mod modClrScheme chgLayout">
        <pc:chgData name="Eileen Chang" userId="S::chang.ei@northeastern.edu::3c279605-09bf-499e-9d90-cf5ca912c794" providerId="AD" clId="Web-{C8FA4097-4C37-8205-BD01-81DC72077C73}" dt="2022-12-10T05:36:03.241" v="1"/>
        <pc:sldMkLst>
          <pc:docMk/>
          <pc:sldMk cId="1713219598" sldId="257"/>
        </pc:sldMkLst>
        <pc:spChg chg="mod ord">
          <ac:chgData name="Eileen Chang" userId="S::chang.ei@northeastern.edu::3c279605-09bf-499e-9d90-cf5ca912c794" providerId="AD" clId="Web-{C8FA4097-4C37-8205-BD01-81DC72077C73}" dt="2022-12-10T05:36:03.241" v="1"/>
          <ac:spMkLst>
            <pc:docMk/>
            <pc:sldMk cId="1713219598" sldId="257"/>
            <ac:spMk id="2" creationId="{1BEF5859-10C9-4588-9727-B9362E26C29D}"/>
          </ac:spMkLst>
        </pc:spChg>
        <pc:spChg chg="mod ord">
          <ac:chgData name="Eileen Chang" userId="S::chang.ei@northeastern.edu::3c279605-09bf-499e-9d90-cf5ca912c794" providerId="AD" clId="Web-{C8FA4097-4C37-8205-BD01-81DC72077C73}" dt="2022-12-10T05:36:03.241" v="1"/>
          <ac:spMkLst>
            <pc:docMk/>
            <pc:sldMk cId="1713219598" sldId="257"/>
            <ac:spMk id="410" creationId="{5671D7E5-EF66-4BCD-8DAA-E9061157F0BE}"/>
          </ac:spMkLst>
        </pc:spChg>
      </pc:sldChg>
      <pc:sldChg chg="addSp delSp modSp mod modClrScheme delDesignElem chgLayout">
        <pc:chgData name="Eileen Chang" userId="S::chang.ei@northeastern.edu::3c279605-09bf-499e-9d90-cf5ca912c794" providerId="AD" clId="Web-{C8FA4097-4C37-8205-BD01-81DC72077C73}" dt="2022-12-10T05:36:03.241" v="1"/>
        <pc:sldMkLst>
          <pc:docMk/>
          <pc:sldMk cId="3571516367" sldId="258"/>
        </pc:sldMkLst>
        <pc:spChg chg="mod ord">
          <ac:chgData name="Eileen Chang" userId="S::chang.ei@northeastern.edu::3c279605-09bf-499e-9d90-cf5ca912c794" providerId="AD" clId="Web-{C8FA4097-4C37-8205-BD01-81DC72077C73}" dt="2022-12-10T05:36:03.241" v="1"/>
          <ac:spMkLst>
            <pc:docMk/>
            <pc:sldMk cId="3571516367" sldId="258"/>
            <ac:spMk id="2" creationId="{0A32731C-311B-46F7-A865-6C3AF6B09A47}"/>
          </ac:spMkLst>
        </pc:spChg>
        <pc:spChg chg="mod ord">
          <ac:chgData name="Eileen Chang" userId="S::chang.ei@northeastern.edu::3c279605-09bf-499e-9d90-cf5ca912c794" providerId="AD" clId="Web-{C8FA4097-4C37-8205-BD01-81DC72077C73}" dt="2022-12-10T05:36:03.241" v="1"/>
          <ac:spMkLst>
            <pc:docMk/>
            <pc:sldMk cId="3571516367" sldId="258"/>
            <ac:spMk id="45" creationId="{74CF37D0-0552-7ADE-DA92-AD2BC784B2D9}"/>
          </ac:spMkLst>
        </pc:spChg>
        <pc:spChg chg="add del">
          <ac:chgData name="Eileen Chang" userId="S::chang.ei@northeastern.edu::3c279605-09bf-499e-9d90-cf5ca912c794" providerId="AD" clId="Web-{C8FA4097-4C37-8205-BD01-81DC72077C73}" dt="2022-12-10T05:36:03.241" v="1"/>
          <ac:spMkLst>
            <pc:docMk/>
            <pc:sldMk cId="3571516367" sldId="258"/>
            <ac:spMk id="50" creationId="{DCCCDCCF-DDE7-4FF9-BA8E-DFD3AC93A6C7}"/>
          </ac:spMkLst>
        </pc:spChg>
        <pc:spChg chg="add del">
          <ac:chgData name="Eileen Chang" userId="S::chang.ei@northeastern.edu::3c279605-09bf-499e-9d90-cf5ca912c794" providerId="AD" clId="Web-{C8FA4097-4C37-8205-BD01-81DC72077C73}" dt="2022-12-10T05:36:03.241" v="1"/>
          <ac:spMkLst>
            <pc:docMk/>
            <pc:sldMk cId="3571516367" sldId="258"/>
            <ac:spMk id="52" creationId="{C2352FE0-ACFA-479E-A574-CED1C035D3F5}"/>
          </ac:spMkLst>
        </pc:spChg>
        <pc:spChg chg="add del">
          <ac:chgData name="Eileen Chang" userId="S::chang.ei@northeastern.edu::3c279605-09bf-499e-9d90-cf5ca912c794" providerId="AD" clId="Web-{C8FA4097-4C37-8205-BD01-81DC72077C73}" dt="2022-12-10T05:36:03.241" v="1"/>
          <ac:spMkLst>
            <pc:docMk/>
            <pc:sldMk cId="3571516367" sldId="258"/>
            <ac:spMk id="54" creationId="{401F5979-1992-492E-ABBD-62EBC1016CB4}"/>
          </ac:spMkLst>
        </pc:spChg>
        <pc:spChg chg="add del">
          <ac:chgData name="Eileen Chang" userId="S::chang.ei@northeastern.edu::3c279605-09bf-499e-9d90-cf5ca912c794" providerId="AD" clId="Web-{C8FA4097-4C37-8205-BD01-81DC72077C73}" dt="2022-12-10T05:36:03.241" v="1"/>
          <ac:spMkLst>
            <pc:docMk/>
            <pc:sldMk cId="3571516367" sldId="258"/>
            <ac:spMk id="56" creationId="{377CB93F-A0E2-4BBE-B2FC-E93932C7ECEE}"/>
          </ac:spMkLst>
        </pc:spChg>
      </pc:sldChg>
      <pc:sldChg chg="addSp delSp modSp mod modClrScheme delDesignElem chgLayout">
        <pc:chgData name="Eileen Chang" userId="S::chang.ei@northeastern.edu::3c279605-09bf-499e-9d90-cf5ca912c794" providerId="AD" clId="Web-{C8FA4097-4C37-8205-BD01-81DC72077C73}" dt="2022-12-10T05:36:49.805" v="3" actId="20577"/>
        <pc:sldMkLst>
          <pc:docMk/>
          <pc:sldMk cId="1360221718" sldId="260"/>
        </pc:sldMkLst>
        <pc:spChg chg="mod ord">
          <ac:chgData name="Eileen Chang" userId="S::chang.ei@northeastern.edu::3c279605-09bf-499e-9d90-cf5ca912c794" providerId="AD" clId="Web-{C8FA4097-4C37-8205-BD01-81DC72077C73}" dt="2022-12-10T05:36:03.241" v="1"/>
          <ac:spMkLst>
            <pc:docMk/>
            <pc:sldMk cId="1360221718" sldId="260"/>
            <ac:spMk id="2" creationId="{6FC0C6F6-8625-1AEE-AE19-C69CC43CF27F}"/>
          </ac:spMkLst>
        </pc:spChg>
        <pc:spChg chg="mod ord">
          <ac:chgData name="Eileen Chang" userId="S::chang.ei@northeastern.edu::3c279605-09bf-499e-9d90-cf5ca912c794" providerId="AD" clId="Web-{C8FA4097-4C37-8205-BD01-81DC72077C73}" dt="2022-12-10T05:36:49.805" v="3" actId="20577"/>
          <ac:spMkLst>
            <pc:docMk/>
            <pc:sldMk cId="1360221718" sldId="260"/>
            <ac:spMk id="3" creationId="{AB52297B-9CD5-236D-8C70-B561FBD21AE2}"/>
          </ac:spMkLst>
        </pc:spChg>
        <pc:spChg chg="add del">
          <ac:chgData name="Eileen Chang" userId="S::chang.ei@northeastern.edu::3c279605-09bf-499e-9d90-cf5ca912c794" providerId="AD" clId="Web-{C8FA4097-4C37-8205-BD01-81DC72077C73}" dt="2022-12-10T05:36:03.241" v="1"/>
          <ac:spMkLst>
            <pc:docMk/>
            <pc:sldMk cId="1360221718" sldId="260"/>
            <ac:spMk id="6" creationId="{EE9F5D7F-1BBC-4096-ADA7-AA9C9E4D2868}"/>
          </ac:spMkLst>
        </pc:spChg>
        <pc:spChg chg="add del">
          <ac:chgData name="Eileen Chang" userId="S::chang.ei@northeastern.edu::3c279605-09bf-499e-9d90-cf5ca912c794" providerId="AD" clId="Web-{C8FA4097-4C37-8205-BD01-81DC72077C73}" dt="2022-12-10T05:36:03.241" v="1"/>
          <ac:spMkLst>
            <pc:docMk/>
            <pc:sldMk cId="1360221718" sldId="260"/>
            <ac:spMk id="7" creationId="{06D370DD-716B-4528-B475-331F84CEA5A1}"/>
          </ac:spMkLst>
        </pc:spChg>
        <pc:spChg chg="add del">
          <ac:chgData name="Eileen Chang" userId="S::chang.ei@northeastern.edu::3c279605-09bf-499e-9d90-cf5ca912c794" providerId="AD" clId="Web-{C8FA4097-4C37-8205-BD01-81DC72077C73}" dt="2022-12-10T05:36:03.241" v="1"/>
          <ac:spMkLst>
            <pc:docMk/>
            <pc:sldMk cId="1360221718" sldId="260"/>
            <ac:spMk id="13" creationId="{E79D076F-656A-4CD9-83AD-AF8F4B28CA49}"/>
          </ac:spMkLst>
        </pc:spChg>
      </pc:sldChg>
      <pc:sldChg chg="addSp delSp modSp mod modClrScheme delDesignElem chgLayout">
        <pc:chgData name="Eileen Chang" userId="S::chang.ei@northeastern.edu::3c279605-09bf-499e-9d90-cf5ca912c794" providerId="AD" clId="Web-{C8FA4097-4C37-8205-BD01-81DC72077C73}" dt="2022-12-10T05:36:03.241" v="1"/>
        <pc:sldMkLst>
          <pc:docMk/>
          <pc:sldMk cId="3127981937" sldId="261"/>
        </pc:sldMkLst>
        <pc:spChg chg="mod ord">
          <ac:chgData name="Eileen Chang" userId="S::chang.ei@northeastern.edu::3c279605-09bf-499e-9d90-cf5ca912c794" providerId="AD" clId="Web-{C8FA4097-4C37-8205-BD01-81DC72077C73}" dt="2022-12-10T05:36:03.241" v="1"/>
          <ac:spMkLst>
            <pc:docMk/>
            <pc:sldMk cId="3127981937" sldId="261"/>
            <ac:spMk id="2" creationId="{E42C9CFE-6D30-EAFB-ED72-4E3F104800DE}"/>
          </ac:spMkLst>
        </pc:spChg>
        <pc:spChg chg="add del">
          <ac:chgData name="Eileen Chang" userId="S::chang.ei@northeastern.edu::3c279605-09bf-499e-9d90-cf5ca912c794" providerId="AD" clId="Web-{C8FA4097-4C37-8205-BD01-81DC72077C73}" dt="2022-12-10T05:36:03.241" v="1"/>
          <ac:spMkLst>
            <pc:docMk/>
            <pc:sldMk cId="3127981937" sldId="261"/>
            <ac:spMk id="19" creationId="{80516254-1D9F-4F3A-9870-3A3280BE2BFE}"/>
          </ac:spMkLst>
        </pc:spChg>
        <pc:spChg chg="add del">
          <ac:chgData name="Eileen Chang" userId="S::chang.ei@northeastern.edu::3c279605-09bf-499e-9d90-cf5ca912c794" providerId="AD" clId="Web-{C8FA4097-4C37-8205-BD01-81DC72077C73}" dt="2022-12-10T05:36:03.241" v="1"/>
          <ac:spMkLst>
            <pc:docMk/>
            <pc:sldMk cId="3127981937" sldId="261"/>
            <ac:spMk id="21" creationId="{FC14672B-27A5-4CDA-ABAF-5E4CF4B41C23}"/>
          </ac:spMkLst>
        </pc:spChg>
        <pc:spChg chg="add del">
          <ac:chgData name="Eileen Chang" userId="S::chang.ei@northeastern.edu::3c279605-09bf-499e-9d90-cf5ca912c794" providerId="AD" clId="Web-{C8FA4097-4C37-8205-BD01-81DC72077C73}" dt="2022-12-10T05:36:03.241" v="1"/>
          <ac:spMkLst>
            <pc:docMk/>
            <pc:sldMk cId="3127981937" sldId="261"/>
            <ac:spMk id="24" creationId="{9A206779-5C74-4555-94BC-5845C92EC3A8}"/>
          </ac:spMkLst>
        </pc:spChg>
        <pc:cxnChg chg="add del">
          <ac:chgData name="Eileen Chang" userId="S::chang.ei@northeastern.edu::3c279605-09bf-499e-9d90-cf5ca912c794" providerId="AD" clId="Web-{C8FA4097-4C37-8205-BD01-81DC72077C73}" dt="2022-12-10T05:36:03.241" v="1"/>
          <ac:cxnSpMkLst>
            <pc:docMk/>
            <pc:sldMk cId="3127981937" sldId="261"/>
            <ac:cxnSpMk id="23" creationId="{8D89589C-2C90-4407-A995-05EC3DD7AB14}"/>
          </ac:cxnSpMkLst>
        </pc:cxnChg>
      </pc:sldChg>
      <pc:sldChg chg="addSp delSp modSp mod modClrScheme delDesignElem chgLayout">
        <pc:chgData name="Eileen Chang" userId="S::chang.ei@northeastern.edu::3c279605-09bf-499e-9d90-cf5ca912c794" providerId="AD" clId="Web-{C8FA4097-4C37-8205-BD01-81DC72077C73}" dt="2022-12-10T05:36:03.241" v="1"/>
        <pc:sldMkLst>
          <pc:docMk/>
          <pc:sldMk cId="309013367" sldId="262"/>
        </pc:sldMkLst>
        <pc:spChg chg="mod ord">
          <ac:chgData name="Eileen Chang" userId="S::chang.ei@northeastern.edu::3c279605-09bf-499e-9d90-cf5ca912c794" providerId="AD" clId="Web-{C8FA4097-4C37-8205-BD01-81DC72077C73}" dt="2022-12-10T05:36:03.241" v="1"/>
          <ac:spMkLst>
            <pc:docMk/>
            <pc:sldMk cId="309013367" sldId="262"/>
            <ac:spMk id="2" creationId="{1D198804-AEF2-6E1C-20C2-9AB581E0B109}"/>
          </ac:spMkLst>
        </pc:spChg>
        <pc:spChg chg="mod ord">
          <ac:chgData name="Eileen Chang" userId="S::chang.ei@northeastern.edu::3c279605-09bf-499e-9d90-cf5ca912c794" providerId="AD" clId="Web-{C8FA4097-4C37-8205-BD01-81DC72077C73}" dt="2022-12-10T05:36:03.241" v="1"/>
          <ac:spMkLst>
            <pc:docMk/>
            <pc:sldMk cId="309013367" sldId="262"/>
            <ac:spMk id="3" creationId="{A7D2DB7A-D3A3-FC59-6EB3-B43CB0188BEA}"/>
          </ac:spMkLst>
        </pc:spChg>
        <pc:spChg chg="add del">
          <ac:chgData name="Eileen Chang" userId="S::chang.ei@northeastern.edu::3c279605-09bf-499e-9d90-cf5ca912c794" providerId="AD" clId="Web-{C8FA4097-4C37-8205-BD01-81DC72077C73}" dt="2022-12-10T05:36:03.241" v="1"/>
          <ac:spMkLst>
            <pc:docMk/>
            <pc:sldMk cId="309013367" sldId="262"/>
            <ac:spMk id="8" creationId="{681577AD-DA5F-48B3-8FB9-5199BA9EE681}"/>
          </ac:spMkLst>
        </pc:spChg>
      </pc:sldChg>
      <pc:sldChg chg="modSp mod modClrScheme chgLayout">
        <pc:chgData name="Eileen Chang" userId="S::chang.ei@northeastern.edu::3c279605-09bf-499e-9d90-cf5ca912c794" providerId="AD" clId="Web-{C8FA4097-4C37-8205-BD01-81DC72077C73}" dt="2022-12-10T05:36:03.241" v="1"/>
        <pc:sldMkLst>
          <pc:docMk/>
          <pc:sldMk cId="1066970933" sldId="263"/>
        </pc:sldMkLst>
        <pc:spChg chg="mod ord">
          <ac:chgData name="Eileen Chang" userId="S::chang.ei@northeastern.edu::3c279605-09bf-499e-9d90-cf5ca912c794" providerId="AD" clId="Web-{C8FA4097-4C37-8205-BD01-81DC72077C73}" dt="2022-12-10T05:36:03.241" v="1"/>
          <ac:spMkLst>
            <pc:docMk/>
            <pc:sldMk cId="1066970933" sldId="263"/>
            <ac:spMk id="2" creationId="{3D4F1A76-41B0-A160-09D1-EA5552EB9B5E}"/>
          </ac:spMkLst>
        </pc:spChg>
        <pc:spChg chg="mod ord">
          <ac:chgData name="Eileen Chang" userId="S::chang.ei@northeastern.edu::3c279605-09bf-499e-9d90-cf5ca912c794" providerId="AD" clId="Web-{C8FA4097-4C37-8205-BD01-81DC72077C73}" dt="2022-12-10T05:36:03.241" v="1"/>
          <ac:spMkLst>
            <pc:docMk/>
            <pc:sldMk cId="1066970933" sldId="263"/>
            <ac:spMk id="9" creationId="{5C7B8717-AB1E-5FBB-7674-B74BDF359295}"/>
          </ac:spMkLst>
        </pc:spChg>
        <pc:spChg chg="mod ord">
          <ac:chgData name="Eileen Chang" userId="S::chang.ei@northeastern.edu::3c279605-09bf-499e-9d90-cf5ca912c794" providerId="AD" clId="Web-{C8FA4097-4C37-8205-BD01-81DC72077C73}" dt="2022-12-10T05:36:03.241" v="1"/>
          <ac:spMkLst>
            <pc:docMk/>
            <pc:sldMk cId="1066970933" sldId="263"/>
            <ac:spMk id="11" creationId="{20223FFF-B67F-FCF8-FBFF-3EC6E3B85C63}"/>
          </ac:spMkLst>
        </pc:spChg>
      </pc:sldChg>
      <pc:sldChg chg="modSp mod modClrScheme chgLayout">
        <pc:chgData name="Eileen Chang" userId="S::chang.ei@northeastern.edu::3c279605-09bf-499e-9d90-cf5ca912c794" providerId="AD" clId="Web-{C8FA4097-4C37-8205-BD01-81DC72077C73}" dt="2022-12-10T05:36:03.241" v="1"/>
        <pc:sldMkLst>
          <pc:docMk/>
          <pc:sldMk cId="209736163" sldId="264"/>
        </pc:sldMkLst>
        <pc:spChg chg="mod ord">
          <ac:chgData name="Eileen Chang" userId="S::chang.ei@northeastern.edu::3c279605-09bf-499e-9d90-cf5ca912c794" providerId="AD" clId="Web-{C8FA4097-4C37-8205-BD01-81DC72077C73}" dt="2022-12-10T05:36:03.241" v="1"/>
          <ac:spMkLst>
            <pc:docMk/>
            <pc:sldMk cId="209736163" sldId="264"/>
            <ac:spMk id="2" creationId="{67000202-2939-8231-AB41-CBAA33BBC6CC}"/>
          </ac:spMkLst>
        </pc:spChg>
        <pc:spChg chg="mod ord">
          <ac:chgData name="Eileen Chang" userId="S::chang.ei@northeastern.edu::3c279605-09bf-499e-9d90-cf5ca912c794" providerId="AD" clId="Web-{C8FA4097-4C37-8205-BD01-81DC72077C73}" dt="2022-12-10T05:36:03.241" v="1"/>
          <ac:spMkLst>
            <pc:docMk/>
            <pc:sldMk cId="209736163" sldId="264"/>
            <ac:spMk id="3" creationId="{647EDF18-2EF9-75B3-F7C2-7E4DE7070C09}"/>
          </ac:spMkLst>
        </pc:spChg>
      </pc:sldChg>
      <pc:sldChg chg="modSp mod modClrScheme chgLayout">
        <pc:chgData name="Eileen Chang" userId="S::chang.ei@northeastern.edu::3c279605-09bf-499e-9d90-cf5ca912c794" providerId="AD" clId="Web-{C8FA4097-4C37-8205-BD01-81DC72077C73}" dt="2022-12-10T05:36:03.241" v="1"/>
        <pc:sldMkLst>
          <pc:docMk/>
          <pc:sldMk cId="2920777060" sldId="265"/>
        </pc:sldMkLst>
        <pc:spChg chg="mod ord">
          <ac:chgData name="Eileen Chang" userId="S::chang.ei@northeastern.edu::3c279605-09bf-499e-9d90-cf5ca912c794" providerId="AD" clId="Web-{C8FA4097-4C37-8205-BD01-81DC72077C73}" dt="2022-12-10T05:36:03.241" v="1"/>
          <ac:spMkLst>
            <pc:docMk/>
            <pc:sldMk cId="2920777060" sldId="265"/>
            <ac:spMk id="2" creationId="{490848C1-B9FA-08CB-A0A7-D6067F29F820}"/>
          </ac:spMkLst>
        </pc:spChg>
        <pc:picChg chg="mod ord">
          <ac:chgData name="Eileen Chang" userId="S::chang.ei@northeastern.edu::3c279605-09bf-499e-9d90-cf5ca912c794" providerId="AD" clId="Web-{C8FA4097-4C37-8205-BD01-81DC72077C73}" dt="2022-12-10T05:36:03.241" v="1"/>
          <ac:picMkLst>
            <pc:docMk/>
            <pc:sldMk cId="2920777060" sldId="265"/>
            <ac:picMk id="5" creationId="{6027F0FA-E33D-3D27-01E0-C795A741B9F0}"/>
          </ac:picMkLst>
        </pc:picChg>
      </pc:sldChg>
      <pc:sldChg chg="modSp mod modClrScheme chgLayout">
        <pc:chgData name="Eileen Chang" userId="S::chang.ei@northeastern.edu::3c279605-09bf-499e-9d90-cf5ca912c794" providerId="AD" clId="Web-{C8FA4097-4C37-8205-BD01-81DC72077C73}" dt="2022-12-10T05:36:03.241" v="1"/>
        <pc:sldMkLst>
          <pc:docMk/>
          <pc:sldMk cId="3048080196" sldId="266"/>
        </pc:sldMkLst>
        <pc:spChg chg="mod ord">
          <ac:chgData name="Eileen Chang" userId="S::chang.ei@northeastern.edu::3c279605-09bf-499e-9d90-cf5ca912c794" providerId="AD" clId="Web-{C8FA4097-4C37-8205-BD01-81DC72077C73}" dt="2022-12-10T05:36:03.241" v="1"/>
          <ac:spMkLst>
            <pc:docMk/>
            <pc:sldMk cId="3048080196" sldId="266"/>
            <ac:spMk id="2" creationId="{507D22E6-BAB2-1CAD-0F90-016AB97A159A}"/>
          </ac:spMkLst>
        </pc:spChg>
        <pc:spChg chg="mod ord">
          <ac:chgData name="Eileen Chang" userId="S::chang.ei@northeastern.edu::3c279605-09bf-499e-9d90-cf5ca912c794" providerId="AD" clId="Web-{C8FA4097-4C37-8205-BD01-81DC72077C73}" dt="2022-12-10T05:36:03.241" v="1"/>
          <ac:spMkLst>
            <pc:docMk/>
            <pc:sldMk cId="3048080196" sldId="266"/>
            <ac:spMk id="4" creationId="{2DFB4BBC-C005-364F-6D8E-8BC4E48F6E27}"/>
          </ac:spMkLst>
        </pc:spChg>
      </pc:sldChg>
      <pc:sldChg chg="modSp mod modClrScheme chgLayout">
        <pc:chgData name="Eileen Chang" userId="S::chang.ei@northeastern.edu::3c279605-09bf-499e-9d90-cf5ca912c794" providerId="AD" clId="Web-{C8FA4097-4C37-8205-BD01-81DC72077C73}" dt="2022-12-10T05:36:03.241" v="1"/>
        <pc:sldMkLst>
          <pc:docMk/>
          <pc:sldMk cId="1401703084" sldId="267"/>
        </pc:sldMkLst>
        <pc:spChg chg="mod ord">
          <ac:chgData name="Eileen Chang" userId="S::chang.ei@northeastern.edu::3c279605-09bf-499e-9d90-cf5ca912c794" providerId="AD" clId="Web-{C8FA4097-4C37-8205-BD01-81DC72077C73}" dt="2022-12-10T05:36:03.241" v="1"/>
          <ac:spMkLst>
            <pc:docMk/>
            <pc:sldMk cId="1401703084" sldId="267"/>
            <ac:spMk id="5" creationId="{21E0D87E-F53D-C0BA-1F6F-09C6CF63DB5E}"/>
          </ac:spMkLst>
        </pc:spChg>
      </pc:sldChg>
      <pc:sldChg chg="modSp mod modClrScheme chgLayout">
        <pc:chgData name="Eileen Chang" userId="S::chang.ei@northeastern.edu::3c279605-09bf-499e-9d90-cf5ca912c794" providerId="AD" clId="Web-{C8FA4097-4C37-8205-BD01-81DC72077C73}" dt="2022-12-10T05:37:16.540" v="4" actId="1076"/>
        <pc:sldMkLst>
          <pc:docMk/>
          <pc:sldMk cId="2310861423" sldId="269"/>
        </pc:sldMkLst>
        <pc:spChg chg="mod ord">
          <ac:chgData name="Eileen Chang" userId="S::chang.ei@northeastern.edu::3c279605-09bf-499e-9d90-cf5ca912c794" providerId="AD" clId="Web-{C8FA4097-4C37-8205-BD01-81DC72077C73}" dt="2022-12-10T05:36:03.241" v="1"/>
          <ac:spMkLst>
            <pc:docMk/>
            <pc:sldMk cId="2310861423" sldId="269"/>
            <ac:spMk id="2" creationId="{2FD3A033-403B-4465-F26B-D50EB04887CA}"/>
          </ac:spMkLst>
        </pc:spChg>
        <pc:graphicFrameChg chg="mod ord">
          <ac:chgData name="Eileen Chang" userId="S::chang.ei@northeastern.edu::3c279605-09bf-499e-9d90-cf5ca912c794" providerId="AD" clId="Web-{C8FA4097-4C37-8205-BD01-81DC72077C73}" dt="2022-12-10T05:37:16.540" v="4" actId="1076"/>
          <ac:graphicFrameMkLst>
            <pc:docMk/>
            <pc:sldMk cId="2310861423" sldId="269"/>
            <ac:graphicFrameMk id="10" creationId="{AF6442AE-4782-548A-FAED-3205126C3536}"/>
          </ac:graphicFrameMkLst>
        </pc:graphicFrameChg>
      </pc:sldChg>
      <pc:sldChg chg="modSp mod modClrScheme chgLayout">
        <pc:chgData name="Eileen Chang" userId="S::chang.ei@northeastern.edu::3c279605-09bf-499e-9d90-cf5ca912c794" providerId="AD" clId="Web-{C8FA4097-4C37-8205-BD01-81DC72077C73}" dt="2022-12-10T05:36:03.241" v="1"/>
        <pc:sldMkLst>
          <pc:docMk/>
          <pc:sldMk cId="1111364472" sldId="270"/>
        </pc:sldMkLst>
        <pc:spChg chg="mod ord">
          <ac:chgData name="Eileen Chang" userId="S::chang.ei@northeastern.edu::3c279605-09bf-499e-9d90-cf5ca912c794" providerId="AD" clId="Web-{C8FA4097-4C37-8205-BD01-81DC72077C73}" dt="2022-12-10T05:36:03.241" v="1"/>
          <ac:spMkLst>
            <pc:docMk/>
            <pc:sldMk cId="1111364472" sldId="270"/>
            <ac:spMk id="2" creationId="{F2CBDD70-6644-B5A0-BA2C-E0112D477634}"/>
          </ac:spMkLst>
        </pc:spChg>
        <pc:spChg chg="mod ord">
          <ac:chgData name="Eileen Chang" userId="S::chang.ei@northeastern.edu::3c279605-09bf-499e-9d90-cf5ca912c794" providerId="AD" clId="Web-{C8FA4097-4C37-8205-BD01-81DC72077C73}" dt="2022-12-10T05:36:03.241" v="1"/>
          <ac:spMkLst>
            <pc:docMk/>
            <pc:sldMk cId="1111364472" sldId="270"/>
            <ac:spMk id="3" creationId="{5B4CEE55-24FB-2F4B-662B-AB7A99280566}"/>
          </ac:spMkLst>
        </pc:spChg>
      </pc:sldChg>
      <pc:sldChg chg="modSp mod modClrScheme chgLayout">
        <pc:chgData name="Eileen Chang" userId="S::chang.ei@northeastern.edu::3c279605-09bf-499e-9d90-cf5ca912c794" providerId="AD" clId="Web-{C8FA4097-4C37-8205-BD01-81DC72077C73}" dt="2022-12-10T05:36:03.241" v="1"/>
        <pc:sldMkLst>
          <pc:docMk/>
          <pc:sldMk cId="663037708" sldId="271"/>
        </pc:sldMkLst>
        <pc:spChg chg="mod ord">
          <ac:chgData name="Eileen Chang" userId="S::chang.ei@northeastern.edu::3c279605-09bf-499e-9d90-cf5ca912c794" providerId="AD" clId="Web-{C8FA4097-4C37-8205-BD01-81DC72077C73}" dt="2022-12-10T05:36:03.241" v="1"/>
          <ac:spMkLst>
            <pc:docMk/>
            <pc:sldMk cId="663037708" sldId="271"/>
            <ac:spMk id="2" creationId="{124C0980-0085-CF2E-AADF-CA70634DBF4F}"/>
          </ac:spMkLst>
        </pc:spChg>
      </pc:sldChg>
      <pc:sldChg chg="addSp delSp modSp mod modClrScheme delDesignElem chgLayout">
        <pc:chgData name="Eileen Chang" userId="S::chang.ei@northeastern.edu::3c279605-09bf-499e-9d90-cf5ca912c794" providerId="AD" clId="Web-{C8FA4097-4C37-8205-BD01-81DC72077C73}" dt="2022-12-10T05:36:03.241" v="1"/>
        <pc:sldMkLst>
          <pc:docMk/>
          <pc:sldMk cId="1860339106" sldId="272"/>
        </pc:sldMkLst>
        <pc:spChg chg="mod ord">
          <ac:chgData name="Eileen Chang" userId="S::chang.ei@northeastern.edu::3c279605-09bf-499e-9d90-cf5ca912c794" providerId="AD" clId="Web-{C8FA4097-4C37-8205-BD01-81DC72077C73}" dt="2022-12-10T05:36:03.241" v="1"/>
          <ac:spMkLst>
            <pc:docMk/>
            <pc:sldMk cId="1860339106" sldId="272"/>
            <ac:spMk id="2" creationId="{95DDA59D-A8CA-22EC-EA6A-C4B06498E73A}"/>
          </ac:spMkLst>
        </pc:spChg>
        <pc:spChg chg="add del">
          <ac:chgData name="Eileen Chang" userId="S::chang.ei@northeastern.edu::3c279605-09bf-499e-9d90-cf5ca912c794" providerId="AD" clId="Web-{C8FA4097-4C37-8205-BD01-81DC72077C73}" dt="2022-12-10T05:36:03.241" v="1"/>
          <ac:spMkLst>
            <pc:docMk/>
            <pc:sldMk cId="1860339106" sldId="272"/>
            <ac:spMk id="13" creationId="{A35CBD63-8F8F-47DC-9CE7-159E6161D872}"/>
          </ac:spMkLst>
        </pc:spChg>
        <pc:spChg chg="add del">
          <ac:chgData name="Eileen Chang" userId="S::chang.ei@northeastern.edu::3c279605-09bf-499e-9d90-cf5ca912c794" providerId="AD" clId="Web-{C8FA4097-4C37-8205-BD01-81DC72077C73}" dt="2022-12-10T05:36:03.241" v="1"/>
          <ac:spMkLst>
            <pc:docMk/>
            <pc:sldMk cId="1860339106" sldId="272"/>
            <ac:spMk id="15" creationId="{CA0E3486-FD49-4921-B4F4-E5BB5C88AC79}"/>
          </ac:spMkLst>
        </pc:spChg>
        <pc:spChg chg="add del">
          <ac:chgData name="Eileen Chang" userId="S::chang.ei@northeastern.edu::3c279605-09bf-499e-9d90-cf5ca912c794" providerId="AD" clId="Web-{C8FA4097-4C37-8205-BD01-81DC72077C73}" dt="2022-12-10T05:36:03.241" v="1"/>
          <ac:spMkLst>
            <pc:docMk/>
            <pc:sldMk cId="1860339106" sldId="272"/>
            <ac:spMk id="17" creationId="{83B4A72C-2924-4CE2-8674-7E02E182ED6D}"/>
          </ac:spMkLst>
        </pc:spChg>
        <pc:picChg chg="mod ord">
          <ac:chgData name="Eileen Chang" userId="S::chang.ei@northeastern.edu::3c279605-09bf-499e-9d90-cf5ca912c794" providerId="AD" clId="Web-{C8FA4097-4C37-8205-BD01-81DC72077C73}" dt="2022-12-10T05:36:03.241" v="1"/>
          <ac:picMkLst>
            <pc:docMk/>
            <pc:sldMk cId="1860339106" sldId="272"/>
            <ac:picMk id="4" creationId="{0117C4C7-2615-3828-3999-F1F89BFA7EB9}"/>
          </ac:picMkLst>
        </pc:picChg>
      </pc:sldChg>
      <pc:sldChg chg="modSp mod modClrScheme chgLayout">
        <pc:chgData name="Eileen Chang" userId="S::chang.ei@northeastern.edu::3c279605-09bf-499e-9d90-cf5ca912c794" providerId="AD" clId="Web-{C8FA4097-4C37-8205-BD01-81DC72077C73}" dt="2022-12-10T05:36:03.241" v="1"/>
        <pc:sldMkLst>
          <pc:docMk/>
          <pc:sldMk cId="3581820100" sldId="273"/>
        </pc:sldMkLst>
        <pc:spChg chg="mod ord">
          <ac:chgData name="Eileen Chang" userId="S::chang.ei@northeastern.edu::3c279605-09bf-499e-9d90-cf5ca912c794" providerId="AD" clId="Web-{C8FA4097-4C37-8205-BD01-81DC72077C73}" dt="2022-12-10T05:36:03.241" v="1"/>
          <ac:spMkLst>
            <pc:docMk/>
            <pc:sldMk cId="3581820100" sldId="273"/>
            <ac:spMk id="5" creationId="{21E0D87E-F53D-C0BA-1F6F-09C6CF63DB5E}"/>
          </ac:spMkLst>
        </pc:spChg>
      </pc:sldChg>
      <pc:sldChg chg="modSp mod modClrScheme chgLayout">
        <pc:chgData name="Eileen Chang" userId="S::chang.ei@northeastern.edu::3c279605-09bf-499e-9d90-cf5ca912c794" providerId="AD" clId="Web-{C8FA4097-4C37-8205-BD01-81DC72077C73}" dt="2022-12-10T05:37:28.025" v="6" actId="1076"/>
        <pc:sldMkLst>
          <pc:docMk/>
          <pc:sldMk cId="681097773" sldId="274"/>
        </pc:sldMkLst>
        <pc:spChg chg="mod ord">
          <ac:chgData name="Eileen Chang" userId="S::chang.ei@northeastern.edu::3c279605-09bf-499e-9d90-cf5ca912c794" providerId="AD" clId="Web-{C8FA4097-4C37-8205-BD01-81DC72077C73}" dt="2022-12-10T05:36:03.241" v="1"/>
          <ac:spMkLst>
            <pc:docMk/>
            <pc:sldMk cId="681097773" sldId="274"/>
            <ac:spMk id="2" creationId="{2FD3A033-403B-4465-F26B-D50EB04887CA}"/>
          </ac:spMkLst>
        </pc:spChg>
        <pc:graphicFrameChg chg="mod ord modGraphic">
          <ac:chgData name="Eileen Chang" userId="S::chang.ei@northeastern.edu::3c279605-09bf-499e-9d90-cf5ca912c794" providerId="AD" clId="Web-{C8FA4097-4C37-8205-BD01-81DC72077C73}" dt="2022-12-10T05:37:28.025" v="6" actId="1076"/>
          <ac:graphicFrameMkLst>
            <pc:docMk/>
            <pc:sldMk cId="681097773" sldId="274"/>
            <ac:graphicFrameMk id="10" creationId="{AF6442AE-4782-548A-FAED-3205126C3536}"/>
          </ac:graphicFrameMkLst>
        </pc:graphicFrameChg>
      </pc:sldChg>
      <pc:sldChg chg="modSp mod modClrScheme chgLayout">
        <pc:chgData name="Eileen Chang" userId="S::chang.ei@northeastern.edu::3c279605-09bf-499e-9d90-cf5ca912c794" providerId="AD" clId="Web-{C8FA4097-4C37-8205-BD01-81DC72077C73}" dt="2022-12-10T05:36:03.241" v="1"/>
        <pc:sldMkLst>
          <pc:docMk/>
          <pc:sldMk cId="1696416347" sldId="275"/>
        </pc:sldMkLst>
        <pc:picChg chg="mod ord">
          <ac:chgData name="Eileen Chang" userId="S::chang.ei@northeastern.edu::3c279605-09bf-499e-9d90-cf5ca912c794" providerId="AD" clId="Web-{C8FA4097-4C37-8205-BD01-81DC72077C73}" dt="2022-12-10T05:36:03.241" v="1"/>
          <ac:picMkLst>
            <pc:docMk/>
            <pc:sldMk cId="1696416347" sldId="275"/>
            <ac:picMk id="4" creationId="{0ACDD334-22E7-C946-CBFF-16FC16B72E21}"/>
          </ac:picMkLst>
        </pc:picChg>
      </pc:sldChg>
      <pc:sldChg chg="modSp mod modClrScheme chgLayout">
        <pc:chgData name="Eileen Chang" userId="S::chang.ei@northeastern.edu::3c279605-09bf-499e-9d90-cf5ca912c794" providerId="AD" clId="Web-{C8FA4097-4C37-8205-BD01-81DC72077C73}" dt="2022-12-10T05:36:03.241" v="1"/>
        <pc:sldMkLst>
          <pc:docMk/>
          <pc:sldMk cId="3656857557" sldId="276"/>
        </pc:sldMkLst>
        <pc:spChg chg="mod ord">
          <ac:chgData name="Eileen Chang" userId="S::chang.ei@northeastern.edu::3c279605-09bf-499e-9d90-cf5ca912c794" providerId="AD" clId="Web-{C8FA4097-4C37-8205-BD01-81DC72077C73}" dt="2022-12-10T05:36:03.241" v="1"/>
          <ac:spMkLst>
            <pc:docMk/>
            <pc:sldMk cId="3656857557" sldId="276"/>
            <ac:spMk id="2" creationId="{1ED0363B-F831-621C-06FB-6CB35EA5DE33}"/>
          </ac:spMkLst>
        </pc:spChg>
        <pc:picChg chg="mod ord">
          <ac:chgData name="Eileen Chang" userId="S::chang.ei@northeastern.edu::3c279605-09bf-499e-9d90-cf5ca912c794" providerId="AD" clId="Web-{C8FA4097-4C37-8205-BD01-81DC72077C73}" dt="2022-12-10T05:36:03.241" v="1"/>
          <ac:picMkLst>
            <pc:docMk/>
            <pc:sldMk cId="3656857557" sldId="276"/>
            <ac:picMk id="4" creationId="{31B3B8D8-42DB-5954-EE7C-9AC26BB1D173}"/>
          </ac:picMkLst>
        </pc:picChg>
      </pc:sldChg>
      <pc:sldChg chg="mod modClrScheme chgLayout">
        <pc:chgData name="Eileen Chang" userId="S::chang.ei@northeastern.edu::3c279605-09bf-499e-9d90-cf5ca912c794" providerId="AD" clId="Web-{C8FA4097-4C37-8205-BD01-81DC72077C73}" dt="2022-12-10T05:36:03.241" v="1"/>
        <pc:sldMkLst>
          <pc:docMk/>
          <pc:sldMk cId="1606603695" sldId="277"/>
        </pc:sldMkLst>
      </pc:sldChg>
      <pc:sldChg chg="modSp mod modClrScheme chgLayout">
        <pc:chgData name="Eileen Chang" userId="S::chang.ei@northeastern.edu::3c279605-09bf-499e-9d90-cf5ca912c794" providerId="AD" clId="Web-{C8FA4097-4C37-8205-BD01-81DC72077C73}" dt="2022-12-10T05:36:03.241" v="1"/>
        <pc:sldMkLst>
          <pc:docMk/>
          <pc:sldMk cId="2542434380" sldId="278"/>
        </pc:sldMkLst>
        <pc:spChg chg="mod ord">
          <ac:chgData name="Eileen Chang" userId="S::chang.ei@northeastern.edu::3c279605-09bf-499e-9d90-cf5ca912c794" providerId="AD" clId="Web-{C8FA4097-4C37-8205-BD01-81DC72077C73}" dt="2022-12-10T05:36:03.241" v="1"/>
          <ac:spMkLst>
            <pc:docMk/>
            <pc:sldMk cId="2542434380" sldId="278"/>
            <ac:spMk id="2" creationId="{F58366F8-DC12-E697-0D83-123E763FAEF5}"/>
          </ac:spMkLst>
        </pc:spChg>
        <pc:spChg chg="mod ord">
          <ac:chgData name="Eileen Chang" userId="S::chang.ei@northeastern.edu::3c279605-09bf-499e-9d90-cf5ca912c794" providerId="AD" clId="Web-{C8FA4097-4C37-8205-BD01-81DC72077C73}" dt="2022-12-10T05:36:03.241" v="1"/>
          <ac:spMkLst>
            <pc:docMk/>
            <pc:sldMk cId="2542434380" sldId="278"/>
            <ac:spMk id="3" creationId="{F6430599-AD4C-9824-0872-C3BBAA80D2AE}"/>
          </ac:spMkLst>
        </pc:spChg>
      </pc:sldChg>
      <pc:sldMasterChg chg="add del addSldLayout delSldLayout">
        <pc:chgData name="Eileen Chang" userId="S::chang.ei@northeastern.edu::3c279605-09bf-499e-9d90-cf5ca912c794" providerId="AD" clId="Web-{C8FA4097-4C37-8205-BD01-81DC72077C73}" dt="2022-12-10T05:36:03.241" v="1"/>
        <pc:sldMasterMkLst>
          <pc:docMk/>
          <pc:sldMasterMk cId="2935204252" sldId="2147483829"/>
        </pc:sldMasterMkLst>
        <pc:sldLayoutChg chg="add del">
          <pc:chgData name="Eileen Chang" userId="S::chang.ei@northeastern.edu::3c279605-09bf-499e-9d90-cf5ca912c794" providerId="AD" clId="Web-{C8FA4097-4C37-8205-BD01-81DC72077C73}" dt="2022-12-10T05:36:03.241" v="1"/>
          <pc:sldLayoutMkLst>
            <pc:docMk/>
            <pc:sldMasterMk cId="2935204252" sldId="2147483829"/>
            <pc:sldLayoutMk cId="2961232113" sldId="2147483830"/>
          </pc:sldLayoutMkLst>
        </pc:sldLayoutChg>
        <pc:sldLayoutChg chg="add del">
          <pc:chgData name="Eileen Chang" userId="S::chang.ei@northeastern.edu::3c279605-09bf-499e-9d90-cf5ca912c794" providerId="AD" clId="Web-{C8FA4097-4C37-8205-BD01-81DC72077C73}" dt="2022-12-10T05:36:03.241" v="1"/>
          <pc:sldLayoutMkLst>
            <pc:docMk/>
            <pc:sldMasterMk cId="2935204252" sldId="2147483829"/>
            <pc:sldLayoutMk cId="3273019250" sldId="2147483831"/>
          </pc:sldLayoutMkLst>
        </pc:sldLayoutChg>
        <pc:sldLayoutChg chg="add del">
          <pc:chgData name="Eileen Chang" userId="S::chang.ei@northeastern.edu::3c279605-09bf-499e-9d90-cf5ca912c794" providerId="AD" clId="Web-{C8FA4097-4C37-8205-BD01-81DC72077C73}" dt="2022-12-10T05:36:03.241" v="1"/>
          <pc:sldLayoutMkLst>
            <pc:docMk/>
            <pc:sldMasterMk cId="2935204252" sldId="2147483829"/>
            <pc:sldLayoutMk cId="1384783261" sldId="2147483832"/>
          </pc:sldLayoutMkLst>
        </pc:sldLayoutChg>
        <pc:sldLayoutChg chg="add del">
          <pc:chgData name="Eileen Chang" userId="S::chang.ei@northeastern.edu::3c279605-09bf-499e-9d90-cf5ca912c794" providerId="AD" clId="Web-{C8FA4097-4C37-8205-BD01-81DC72077C73}" dt="2022-12-10T05:36:03.241" v="1"/>
          <pc:sldLayoutMkLst>
            <pc:docMk/>
            <pc:sldMasterMk cId="2935204252" sldId="2147483829"/>
            <pc:sldLayoutMk cId="2687311331" sldId="2147483833"/>
          </pc:sldLayoutMkLst>
        </pc:sldLayoutChg>
        <pc:sldLayoutChg chg="add del">
          <pc:chgData name="Eileen Chang" userId="S::chang.ei@northeastern.edu::3c279605-09bf-499e-9d90-cf5ca912c794" providerId="AD" clId="Web-{C8FA4097-4C37-8205-BD01-81DC72077C73}" dt="2022-12-10T05:36:03.241" v="1"/>
          <pc:sldLayoutMkLst>
            <pc:docMk/>
            <pc:sldMasterMk cId="2935204252" sldId="2147483829"/>
            <pc:sldLayoutMk cId="573617117" sldId="2147483834"/>
          </pc:sldLayoutMkLst>
        </pc:sldLayoutChg>
        <pc:sldLayoutChg chg="add del">
          <pc:chgData name="Eileen Chang" userId="S::chang.ei@northeastern.edu::3c279605-09bf-499e-9d90-cf5ca912c794" providerId="AD" clId="Web-{C8FA4097-4C37-8205-BD01-81DC72077C73}" dt="2022-12-10T05:36:03.241" v="1"/>
          <pc:sldLayoutMkLst>
            <pc:docMk/>
            <pc:sldMasterMk cId="2935204252" sldId="2147483829"/>
            <pc:sldLayoutMk cId="2987345424" sldId="2147483835"/>
          </pc:sldLayoutMkLst>
        </pc:sldLayoutChg>
        <pc:sldLayoutChg chg="add del">
          <pc:chgData name="Eileen Chang" userId="S::chang.ei@northeastern.edu::3c279605-09bf-499e-9d90-cf5ca912c794" providerId="AD" clId="Web-{C8FA4097-4C37-8205-BD01-81DC72077C73}" dt="2022-12-10T05:36:03.241" v="1"/>
          <pc:sldLayoutMkLst>
            <pc:docMk/>
            <pc:sldMasterMk cId="2935204252" sldId="2147483829"/>
            <pc:sldLayoutMk cId="3646098292" sldId="2147483836"/>
          </pc:sldLayoutMkLst>
        </pc:sldLayoutChg>
        <pc:sldLayoutChg chg="add del">
          <pc:chgData name="Eileen Chang" userId="S::chang.ei@northeastern.edu::3c279605-09bf-499e-9d90-cf5ca912c794" providerId="AD" clId="Web-{C8FA4097-4C37-8205-BD01-81DC72077C73}" dt="2022-12-10T05:36:03.241" v="1"/>
          <pc:sldLayoutMkLst>
            <pc:docMk/>
            <pc:sldMasterMk cId="2935204252" sldId="2147483829"/>
            <pc:sldLayoutMk cId="1776489128" sldId="2147483837"/>
          </pc:sldLayoutMkLst>
        </pc:sldLayoutChg>
        <pc:sldLayoutChg chg="add del">
          <pc:chgData name="Eileen Chang" userId="S::chang.ei@northeastern.edu::3c279605-09bf-499e-9d90-cf5ca912c794" providerId="AD" clId="Web-{C8FA4097-4C37-8205-BD01-81DC72077C73}" dt="2022-12-10T05:36:03.241" v="1"/>
          <pc:sldLayoutMkLst>
            <pc:docMk/>
            <pc:sldMasterMk cId="2935204252" sldId="2147483829"/>
            <pc:sldLayoutMk cId="971471448" sldId="2147483838"/>
          </pc:sldLayoutMkLst>
        </pc:sldLayoutChg>
        <pc:sldLayoutChg chg="add del">
          <pc:chgData name="Eileen Chang" userId="S::chang.ei@northeastern.edu::3c279605-09bf-499e-9d90-cf5ca912c794" providerId="AD" clId="Web-{C8FA4097-4C37-8205-BD01-81DC72077C73}" dt="2022-12-10T05:36:03.241" v="1"/>
          <pc:sldLayoutMkLst>
            <pc:docMk/>
            <pc:sldMasterMk cId="2935204252" sldId="2147483829"/>
            <pc:sldLayoutMk cId="1190153175" sldId="2147483839"/>
          </pc:sldLayoutMkLst>
        </pc:sldLayoutChg>
        <pc:sldLayoutChg chg="add del">
          <pc:chgData name="Eileen Chang" userId="S::chang.ei@northeastern.edu::3c279605-09bf-499e-9d90-cf5ca912c794" providerId="AD" clId="Web-{C8FA4097-4C37-8205-BD01-81DC72077C73}" dt="2022-12-10T05:36:03.241" v="1"/>
          <pc:sldLayoutMkLst>
            <pc:docMk/>
            <pc:sldMasterMk cId="2935204252" sldId="2147483829"/>
            <pc:sldLayoutMk cId="1477837189" sldId="2147483840"/>
          </pc:sldLayoutMkLst>
        </pc:sldLayoutChg>
      </pc:sldMasterChg>
      <pc:sldMasterChg chg="add del addSldLayout delSldLayout modSldLayout">
        <pc:chgData name="Eileen Chang" userId="S::chang.ei@northeastern.edu::3c279605-09bf-499e-9d90-cf5ca912c794" providerId="AD" clId="Web-{C8FA4097-4C37-8205-BD01-81DC72077C73}" dt="2022-12-10T05:36:03.241" v="1"/>
        <pc:sldMasterMkLst>
          <pc:docMk/>
          <pc:sldMasterMk cId="1409665215" sldId="2147483841"/>
        </pc:sldMasterMkLst>
        <pc:sldLayoutChg chg="add del mod replId">
          <pc:chgData name="Eileen Chang" userId="S::chang.ei@northeastern.edu::3c279605-09bf-499e-9d90-cf5ca912c794" providerId="AD" clId="Web-{C8FA4097-4C37-8205-BD01-81DC72077C73}" dt="2022-12-10T05:36:03.241" v="1"/>
          <pc:sldLayoutMkLst>
            <pc:docMk/>
            <pc:sldMasterMk cId="1409665215" sldId="2147483841"/>
            <pc:sldLayoutMk cId="1066397657" sldId="2147483842"/>
          </pc:sldLayoutMkLst>
        </pc:sldLayoutChg>
        <pc:sldLayoutChg chg="add del mod replId">
          <pc:chgData name="Eileen Chang" userId="S::chang.ei@northeastern.edu::3c279605-09bf-499e-9d90-cf5ca912c794" providerId="AD" clId="Web-{C8FA4097-4C37-8205-BD01-81DC72077C73}" dt="2022-12-10T05:36:03.241" v="1"/>
          <pc:sldLayoutMkLst>
            <pc:docMk/>
            <pc:sldMasterMk cId="1409665215" sldId="2147483841"/>
            <pc:sldLayoutMk cId="4170754814" sldId="2147483843"/>
          </pc:sldLayoutMkLst>
        </pc:sldLayoutChg>
        <pc:sldLayoutChg chg="add del mod replId">
          <pc:chgData name="Eileen Chang" userId="S::chang.ei@northeastern.edu::3c279605-09bf-499e-9d90-cf5ca912c794" providerId="AD" clId="Web-{C8FA4097-4C37-8205-BD01-81DC72077C73}" dt="2022-12-10T05:36:03.241" v="1"/>
          <pc:sldLayoutMkLst>
            <pc:docMk/>
            <pc:sldMasterMk cId="1409665215" sldId="2147483841"/>
            <pc:sldLayoutMk cId="3632722548" sldId="2147483844"/>
          </pc:sldLayoutMkLst>
        </pc:sldLayoutChg>
        <pc:sldLayoutChg chg="add del mod replId">
          <pc:chgData name="Eileen Chang" userId="S::chang.ei@northeastern.edu::3c279605-09bf-499e-9d90-cf5ca912c794" providerId="AD" clId="Web-{C8FA4097-4C37-8205-BD01-81DC72077C73}" dt="2022-12-10T05:36:03.241" v="1"/>
          <pc:sldLayoutMkLst>
            <pc:docMk/>
            <pc:sldMasterMk cId="1409665215" sldId="2147483841"/>
            <pc:sldLayoutMk cId="1083229524" sldId="2147483845"/>
          </pc:sldLayoutMkLst>
        </pc:sldLayoutChg>
        <pc:sldLayoutChg chg="add del mod replId">
          <pc:chgData name="Eileen Chang" userId="S::chang.ei@northeastern.edu::3c279605-09bf-499e-9d90-cf5ca912c794" providerId="AD" clId="Web-{C8FA4097-4C37-8205-BD01-81DC72077C73}" dt="2022-12-10T05:36:03.241" v="1"/>
          <pc:sldLayoutMkLst>
            <pc:docMk/>
            <pc:sldMasterMk cId="1409665215" sldId="2147483841"/>
            <pc:sldLayoutMk cId="1711033306" sldId="2147483846"/>
          </pc:sldLayoutMkLst>
        </pc:sldLayoutChg>
        <pc:sldLayoutChg chg="add del mod replId">
          <pc:chgData name="Eileen Chang" userId="S::chang.ei@northeastern.edu::3c279605-09bf-499e-9d90-cf5ca912c794" providerId="AD" clId="Web-{C8FA4097-4C37-8205-BD01-81DC72077C73}" dt="2022-12-10T05:36:03.241" v="1"/>
          <pc:sldLayoutMkLst>
            <pc:docMk/>
            <pc:sldMasterMk cId="1409665215" sldId="2147483841"/>
            <pc:sldLayoutMk cId="2839498773" sldId="2147483847"/>
          </pc:sldLayoutMkLst>
        </pc:sldLayoutChg>
        <pc:sldLayoutChg chg="add del mod replId">
          <pc:chgData name="Eileen Chang" userId="S::chang.ei@northeastern.edu::3c279605-09bf-499e-9d90-cf5ca912c794" providerId="AD" clId="Web-{C8FA4097-4C37-8205-BD01-81DC72077C73}" dt="2022-12-10T05:36:03.241" v="1"/>
          <pc:sldLayoutMkLst>
            <pc:docMk/>
            <pc:sldMasterMk cId="1409665215" sldId="2147483841"/>
            <pc:sldLayoutMk cId="646690883" sldId="2147483848"/>
          </pc:sldLayoutMkLst>
        </pc:sldLayoutChg>
        <pc:sldLayoutChg chg="add del mod replId">
          <pc:chgData name="Eileen Chang" userId="S::chang.ei@northeastern.edu::3c279605-09bf-499e-9d90-cf5ca912c794" providerId="AD" clId="Web-{C8FA4097-4C37-8205-BD01-81DC72077C73}" dt="2022-12-10T05:36:03.241" v="1"/>
          <pc:sldLayoutMkLst>
            <pc:docMk/>
            <pc:sldMasterMk cId="1409665215" sldId="2147483841"/>
            <pc:sldLayoutMk cId="3060185448" sldId="2147483849"/>
          </pc:sldLayoutMkLst>
        </pc:sldLayoutChg>
        <pc:sldLayoutChg chg="add del mod replId">
          <pc:chgData name="Eileen Chang" userId="S::chang.ei@northeastern.edu::3c279605-09bf-499e-9d90-cf5ca912c794" providerId="AD" clId="Web-{C8FA4097-4C37-8205-BD01-81DC72077C73}" dt="2022-12-10T05:36:03.241" v="1"/>
          <pc:sldLayoutMkLst>
            <pc:docMk/>
            <pc:sldMasterMk cId="1409665215" sldId="2147483841"/>
            <pc:sldLayoutMk cId="2066815880" sldId="2147483850"/>
          </pc:sldLayoutMkLst>
        </pc:sldLayoutChg>
        <pc:sldLayoutChg chg="add del mod replId">
          <pc:chgData name="Eileen Chang" userId="S::chang.ei@northeastern.edu::3c279605-09bf-499e-9d90-cf5ca912c794" providerId="AD" clId="Web-{C8FA4097-4C37-8205-BD01-81DC72077C73}" dt="2022-12-10T05:36:03.241" v="1"/>
          <pc:sldLayoutMkLst>
            <pc:docMk/>
            <pc:sldMasterMk cId="1409665215" sldId="2147483841"/>
            <pc:sldLayoutMk cId="3259843410" sldId="2147483851"/>
          </pc:sldLayoutMkLst>
        </pc:sldLayoutChg>
        <pc:sldLayoutChg chg="add del mod replId">
          <pc:chgData name="Eileen Chang" userId="S::chang.ei@northeastern.edu::3c279605-09bf-499e-9d90-cf5ca912c794" providerId="AD" clId="Web-{C8FA4097-4C37-8205-BD01-81DC72077C73}" dt="2022-12-10T05:36:03.241" v="1"/>
          <pc:sldLayoutMkLst>
            <pc:docMk/>
            <pc:sldMasterMk cId="1409665215" sldId="2147483841"/>
            <pc:sldLayoutMk cId="651136472" sldId="2147483852"/>
          </pc:sldLayoutMkLst>
        </pc:sldLayoutChg>
      </pc:sldMasterChg>
    </pc:docChg>
  </pc:docChgLst>
  <pc:docChgLst>
    <pc:chgData name="Sindhya Balasubramanian" userId="S::balasubramanian.si@northeastern.edu::7253ffa2-c215-4c6d-8cfa-26e25b7b9b02" providerId="AD" clId="Web-{C84978B3-8E76-F340-8DA8-6BB07A4BF248}"/>
    <pc:docChg chg="addSld delSld modSld">
      <pc:chgData name="Sindhya Balasubramanian" userId="S::balasubramanian.si@northeastern.edu::7253ffa2-c215-4c6d-8cfa-26e25b7b9b02" providerId="AD" clId="Web-{C84978B3-8E76-F340-8DA8-6BB07A4BF248}" dt="2022-12-10T03:21:04.690" v="1028" actId="1076"/>
      <pc:docMkLst>
        <pc:docMk/>
      </pc:docMkLst>
      <pc:sldChg chg="addSp delSp modSp">
        <pc:chgData name="Sindhya Balasubramanian" userId="S::balasubramanian.si@northeastern.edu::7253ffa2-c215-4c6d-8cfa-26e25b7b9b02" providerId="AD" clId="Web-{C84978B3-8E76-F340-8DA8-6BB07A4BF248}" dt="2022-12-10T02:28:14.885" v="1"/>
        <pc:sldMkLst>
          <pc:docMk/>
          <pc:sldMk cId="2920777060" sldId="265"/>
        </pc:sldMkLst>
        <pc:spChg chg="add del">
          <ac:chgData name="Sindhya Balasubramanian" userId="S::balasubramanian.si@northeastern.edu::7253ffa2-c215-4c6d-8cfa-26e25b7b9b02" providerId="AD" clId="Web-{C84978B3-8E76-F340-8DA8-6BB07A4BF248}" dt="2022-12-10T02:28:14.885" v="1"/>
          <ac:spMkLst>
            <pc:docMk/>
            <pc:sldMk cId="2920777060" sldId="265"/>
            <ac:spMk id="3" creationId="{8A4CB8D6-44E1-CA84-212C-7482E7C26FA5}"/>
          </ac:spMkLst>
        </pc:spChg>
        <pc:picChg chg="add del mod ord">
          <ac:chgData name="Sindhya Balasubramanian" userId="S::balasubramanian.si@northeastern.edu::7253ffa2-c215-4c6d-8cfa-26e25b7b9b02" providerId="AD" clId="Web-{C84978B3-8E76-F340-8DA8-6BB07A4BF248}" dt="2022-12-10T02:28:14.885" v="1"/>
          <ac:picMkLst>
            <pc:docMk/>
            <pc:sldMk cId="2920777060" sldId="265"/>
            <ac:picMk id="4" creationId="{6618A643-190B-D912-68EC-F1F8220FCFF5}"/>
          </ac:picMkLst>
        </pc:picChg>
      </pc:sldChg>
      <pc:sldChg chg="addSp delSp modSp modMedia addAnim">
        <pc:chgData name="Sindhya Balasubramanian" userId="S::balasubramanian.si@northeastern.edu::7253ffa2-c215-4c6d-8cfa-26e25b7b9b02" providerId="AD" clId="Web-{C84978B3-8E76-F340-8DA8-6BB07A4BF248}" dt="2022-12-10T03:20:45.893" v="1025" actId="1076"/>
        <pc:sldMkLst>
          <pc:docMk/>
          <pc:sldMk cId="1401703084" sldId="267"/>
        </pc:sldMkLst>
        <pc:spChg chg="del">
          <ac:chgData name="Sindhya Balasubramanian" userId="S::balasubramanian.si@northeastern.edu::7253ffa2-c215-4c6d-8cfa-26e25b7b9b02" providerId="AD" clId="Web-{C84978B3-8E76-F340-8DA8-6BB07A4BF248}" dt="2022-12-10T02:28:37.120" v="3"/>
          <ac:spMkLst>
            <pc:docMk/>
            <pc:sldMk cId="1401703084" sldId="267"/>
            <ac:spMk id="2" creationId="{1D5A8BE9-3A77-18CD-AA22-A6DFA67EA9E7}"/>
          </ac:spMkLst>
        </pc:spChg>
        <pc:spChg chg="del">
          <ac:chgData name="Sindhya Balasubramanian" userId="S::balasubramanian.si@northeastern.edu::7253ffa2-c215-4c6d-8cfa-26e25b7b9b02" providerId="AD" clId="Web-{C84978B3-8E76-F340-8DA8-6BB07A4BF248}" dt="2022-12-10T02:28:33.683" v="2"/>
          <ac:spMkLst>
            <pc:docMk/>
            <pc:sldMk cId="1401703084" sldId="267"/>
            <ac:spMk id="3" creationId="{FB669211-C4A6-F293-B24B-B48F75007C94}"/>
          </ac:spMkLst>
        </pc:spChg>
        <pc:spChg chg="add mod">
          <ac:chgData name="Sindhya Balasubramanian" userId="S::balasubramanian.si@northeastern.edu::7253ffa2-c215-4c6d-8cfa-26e25b7b9b02" providerId="AD" clId="Web-{C84978B3-8E76-F340-8DA8-6BB07A4BF248}" dt="2022-12-10T02:29:18.965" v="27" actId="1076"/>
          <ac:spMkLst>
            <pc:docMk/>
            <pc:sldMk cId="1401703084" sldId="267"/>
            <ac:spMk id="5" creationId="{21E0D87E-F53D-C0BA-1F6F-09C6CF63DB5E}"/>
          </ac:spMkLst>
        </pc:spChg>
        <pc:spChg chg="add mod">
          <ac:chgData name="Sindhya Balasubramanian" userId="S::balasubramanian.si@northeastern.edu::7253ffa2-c215-4c6d-8cfa-26e25b7b9b02" providerId="AD" clId="Web-{C84978B3-8E76-F340-8DA8-6BB07A4BF248}" dt="2022-12-10T02:35:34.711" v="312" actId="20577"/>
          <ac:spMkLst>
            <pc:docMk/>
            <pc:sldMk cId="1401703084" sldId="267"/>
            <ac:spMk id="7" creationId="{75FDE343-1476-DC0D-DF6F-ABD13EC76D0C}"/>
          </ac:spMkLst>
        </pc:spChg>
        <pc:picChg chg="add mod">
          <ac:chgData name="Sindhya Balasubramanian" userId="S::balasubramanian.si@northeastern.edu::7253ffa2-c215-4c6d-8cfa-26e25b7b9b02" providerId="AD" clId="Web-{C84978B3-8E76-F340-8DA8-6BB07A4BF248}" dt="2022-12-10T02:35:42.868" v="313" actId="1076"/>
          <ac:picMkLst>
            <pc:docMk/>
            <pc:sldMk cId="1401703084" sldId="267"/>
            <ac:picMk id="6" creationId="{6D7EEA6B-4850-3EE1-313E-9CAE6C607414}"/>
          </ac:picMkLst>
        </pc:picChg>
        <pc:picChg chg="add mod">
          <ac:chgData name="Sindhya Balasubramanian" userId="S::balasubramanian.si@northeastern.edu::7253ffa2-c215-4c6d-8cfa-26e25b7b9b02" providerId="AD" clId="Web-{C84978B3-8E76-F340-8DA8-6BB07A4BF248}" dt="2022-12-10T03:20:45.893" v="1025" actId="1076"/>
          <ac:picMkLst>
            <pc:docMk/>
            <pc:sldMk cId="1401703084" sldId="267"/>
            <ac:picMk id="8" creationId="{F93B0335-58AE-F812-0000-96614D97A597}"/>
          </ac:picMkLst>
        </pc:picChg>
      </pc:sldChg>
      <pc:sldChg chg="del">
        <pc:chgData name="Sindhya Balasubramanian" userId="S::balasubramanian.si@northeastern.edu::7253ffa2-c215-4c6d-8cfa-26e25b7b9b02" providerId="AD" clId="Web-{C84978B3-8E76-F340-8DA8-6BB07A4BF248}" dt="2022-12-10T02:29:43.357" v="29"/>
        <pc:sldMkLst>
          <pc:docMk/>
          <pc:sldMk cId="3610921297" sldId="268"/>
        </pc:sldMkLst>
      </pc:sldChg>
      <pc:sldChg chg="modSp">
        <pc:chgData name="Sindhya Balasubramanian" userId="S::balasubramanian.si@northeastern.edu::7253ffa2-c215-4c6d-8cfa-26e25b7b9b02" providerId="AD" clId="Web-{C84978B3-8E76-F340-8DA8-6BB07A4BF248}" dt="2022-12-10T02:56:02" v="742"/>
        <pc:sldMkLst>
          <pc:docMk/>
          <pc:sldMk cId="2310861423" sldId="269"/>
        </pc:sldMkLst>
        <pc:graphicFrameChg chg="mod modGraphic">
          <ac:chgData name="Sindhya Balasubramanian" userId="S::balasubramanian.si@northeastern.edu::7253ffa2-c215-4c6d-8cfa-26e25b7b9b02" providerId="AD" clId="Web-{C84978B3-8E76-F340-8DA8-6BB07A4BF248}" dt="2022-12-10T02:56:02" v="742"/>
          <ac:graphicFrameMkLst>
            <pc:docMk/>
            <pc:sldMk cId="2310861423" sldId="269"/>
            <ac:graphicFrameMk id="10" creationId="{AF6442AE-4782-548A-FAED-3205126C3536}"/>
          </ac:graphicFrameMkLst>
        </pc:graphicFrameChg>
      </pc:sldChg>
      <pc:sldChg chg="addSp delSp modSp">
        <pc:chgData name="Sindhya Balasubramanian" userId="S::balasubramanian.si@northeastern.edu::7253ffa2-c215-4c6d-8cfa-26e25b7b9b02" providerId="AD" clId="Web-{C84978B3-8E76-F340-8DA8-6BB07A4BF248}" dt="2022-12-10T03:08:14.120" v="1020" actId="20577"/>
        <pc:sldMkLst>
          <pc:docMk/>
          <pc:sldMk cId="663037708" sldId="271"/>
        </pc:sldMkLst>
        <pc:spChg chg="mod">
          <ac:chgData name="Sindhya Balasubramanian" userId="S::balasubramanian.si@northeastern.edu::7253ffa2-c215-4c6d-8cfa-26e25b7b9b02" providerId="AD" clId="Web-{C84978B3-8E76-F340-8DA8-6BB07A4BF248}" dt="2022-12-10T03:08:14.120" v="1020" actId="20577"/>
          <ac:spMkLst>
            <pc:docMk/>
            <pc:sldMk cId="663037708" sldId="271"/>
            <ac:spMk id="2" creationId="{124C0980-0085-CF2E-AADF-CA70634DBF4F}"/>
          </ac:spMkLst>
        </pc:spChg>
        <pc:spChg chg="del">
          <ac:chgData name="Sindhya Balasubramanian" userId="S::balasubramanian.si@northeastern.edu::7253ffa2-c215-4c6d-8cfa-26e25b7b9b02" providerId="AD" clId="Web-{C84978B3-8E76-F340-8DA8-6BB07A4BF248}" dt="2022-12-10T03:04:04.080" v="868"/>
          <ac:spMkLst>
            <pc:docMk/>
            <pc:sldMk cId="663037708" sldId="271"/>
            <ac:spMk id="3" creationId="{2DD50FE5-2869-6AA1-8562-39E480A7B0A6}"/>
          </ac:spMkLst>
        </pc:spChg>
        <pc:spChg chg="add mod">
          <ac:chgData name="Sindhya Balasubramanian" userId="S::balasubramanian.si@northeastern.edu::7253ffa2-c215-4c6d-8cfa-26e25b7b9b02" providerId="AD" clId="Web-{C84978B3-8E76-F340-8DA8-6BB07A4BF248}" dt="2022-12-10T03:07:52.353" v="1002" actId="1076"/>
          <ac:spMkLst>
            <pc:docMk/>
            <pc:sldMk cId="663037708" sldId="271"/>
            <ac:spMk id="5" creationId="{AAFBEEC2-6218-06A6-E7C4-F7027DE30B75}"/>
          </ac:spMkLst>
        </pc:spChg>
        <pc:spChg chg="add mod">
          <ac:chgData name="Sindhya Balasubramanian" userId="S::balasubramanian.si@northeastern.edu::7253ffa2-c215-4c6d-8cfa-26e25b7b9b02" providerId="AD" clId="Web-{C84978B3-8E76-F340-8DA8-6BB07A4BF248}" dt="2022-12-10T03:07:52.369" v="1003" actId="1076"/>
          <ac:spMkLst>
            <pc:docMk/>
            <pc:sldMk cId="663037708" sldId="271"/>
            <ac:spMk id="6" creationId="{F145A2B8-6FCC-108B-CA3D-89E0EAE6123A}"/>
          </ac:spMkLst>
        </pc:spChg>
        <pc:cxnChg chg="add mod">
          <ac:chgData name="Sindhya Balasubramanian" userId="S::balasubramanian.si@northeastern.edu::7253ffa2-c215-4c6d-8cfa-26e25b7b9b02" providerId="AD" clId="Web-{C84978B3-8E76-F340-8DA8-6BB07A4BF248}" dt="2022-12-10T03:07:56.853" v="1004" actId="1076"/>
          <ac:cxnSpMkLst>
            <pc:docMk/>
            <pc:sldMk cId="663037708" sldId="271"/>
            <ac:cxnSpMk id="4" creationId="{3120EE9D-9650-8CAF-4ED5-8563779BB636}"/>
          </ac:cxnSpMkLst>
        </pc:cxnChg>
      </pc:sldChg>
      <pc:sldChg chg="addSp delSp modSp add replId modMedia addAnim">
        <pc:chgData name="Sindhya Balasubramanian" userId="S::balasubramanian.si@northeastern.edu::7253ffa2-c215-4c6d-8cfa-26e25b7b9b02" providerId="AD" clId="Web-{C84978B3-8E76-F340-8DA8-6BB07A4BF248}" dt="2022-12-10T03:21:04.690" v="1028" actId="1076"/>
        <pc:sldMkLst>
          <pc:docMk/>
          <pc:sldMk cId="3581820100" sldId="273"/>
        </pc:sldMkLst>
        <pc:spChg chg="add mod">
          <ac:chgData name="Sindhya Balasubramanian" userId="S::balasubramanian.si@northeastern.edu::7253ffa2-c215-4c6d-8cfa-26e25b7b9b02" providerId="AD" clId="Web-{C84978B3-8E76-F340-8DA8-6BB07A4BF248}" dt="2022-12-10T02:39:10.359" v="495" actId="20577"/>
          <ac:spMkLst>
            <pc:docMk/>
            <pc:sldMk cId="3581820100" sldId="273"/>
            <ac:spMk id="4" creationId="{2FD78EA1-62EF-174B-71B7-F0A19C765FF4}"/>
          </ac:spMkLst>
        </pc:spChg>
        <pc:spChg chg="mod">
          <ac:chgData name="Sindhya Balasubramanian" userId="S::balasubramanian.si@northeastern.edu::7253ffa2-c215-4c6d-8cfa-26e25b7b9b02" providerId="AD" clId="Web-{C84978B3-8E76-F340-8DA8-6BB07A4BF248}" dt="2022-12-10T02:29:51.654" v="30" actId="20577"/>
          <ac:spMkLst>
            <pc:docMk/>
            <pc:sldMk cId="3581820100" sldId="273"/>
            <ac:spMk id="5" creationId="{21E0D87E-F53D-C0BA-1F6F-09C6CF63DB5E}"/>
          </ac:spMkLst>
        </pc:spChg>
        <pc:picChg chg="add mod">
          <ac:chgData name="Sindhya Balasubramanian" userId="S::balasubramanian.si@northeastern.edu::7253ffa2-c215-4c6d-8cfa-26e25b7b9b02" providerId="AD" clId="Web-{C84978B3-8E76-F340-8DA8-6BB07A4BF248}" dt="2022-12-10T02:36:07.884" v="324" actId="1076"/>
          <ac:picMkLst>
            <pc:docMk/>
            <pc:sldMk cId="3581820100" sldId="273"/>
            <ac:picMk id="2" creationId="{060B4431-B6DB-15C6-300B-B7DD7394A513}"/>
          </ac:picMkLst>
        </pc:picChg>
        <pc:picChg chg="del">
          <ac:chgData name="Sindhya Balasubramanian" userId="S::balasubramanian.si@northeastern.edu::7253ffa2-c215-4c6d-8cfa-26e25b7b9b02" providerId="AD" clId="Web-{C84978B3-8E76-F340-8DA8-6BB07A4BF248}" dt="2022-12-10T02:29:53.654" v="31"/>
          <ac:picMkLst>
            <pc:docMk/>
            <pc:sldMk cId="3581820100" sldId="273"/>
            <ac:picMk id="6" creationId="{6D7EEA6B-4850-3EE1-313E-9CAE6C607414}"/>
          </ac:picMkLst>
        </pc:picChg>
        <pc:picChg chg="add mod">
          <ac:chgData name="Sindhya Balasubramanian" userId="S::balasubramanian.si@northeastern.edu::7253ffa2-c215-4c6d-8cfa-26e25b7b9b02" providerId="AD" clId="Web-{C84978B3-8E76-F340-8DA8-6BB07A4BF248}" dt="2022-12-10T03:21:04.690" v="1028" actId="1076"/>
          <ac:picMkLst>
            <pc:docMk/>
            <pc:sldMk cId="3581820100" sldId="273"/>
            <ac:picMk id="7" creationId="{9B6C15E0-B447-8E84-7B82-AE6F7345D140}"/>
          </ac:picMkLst>
        </pc:picChg>
      </pc:sldChg>
      <pc:sldChg chg="modSp">
        <pc:chgData name="Sindhya Balasubramanian" userId="S::balasubramanian.si@northeastern.edu::7253ffa2-c215-4c6d-8cfa-26e25b7b9b02" providerId="AD" clId="Web-{C84978B3-8E76-F340-8DA8-6BB07A4BF248}" dt="2022-12-10T02:59:33.741" v="867"/>
        <pc:sldMkLst>
          <pc:docMk/>
          <pc:sldMk cId="681097773" sldId="274"/>
        </pc:sldMkLst>
        <pc:graphicFrameChg chg="mod modGraphic">
          <ac:chgData name="Sindhya Balasubramanian" userId="S::balasubramanian.si@northeastern.edu::7253ffa2-c215-4c6d-8cfa-26e25b7b9b02" providerId="AD" clId="Web-{C84978B3-8E76-F340-8DA8-6BB07A4BF248}" dt="2022-12-10T02:59:33.741" v="867"/>
          <ac:graphicFrameMkLst>
            <pc:docMk/>
            <pc:sldMk cId="681097773" sldId="274"/>
            <ac:graphicFrameMk id="10" creationId="{AF6442AE-4782-548A-FAED-3205126C3536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232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153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837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19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783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12/9/2022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311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12/9/2022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617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12/9/2022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345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098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12/9/2022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489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12/9/2022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471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04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hyperlink" Target="https://www.perl.com/article/154/2015/2/23/Build-a-Twitter-bot-with-Perl/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8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hyperlink" Target="https://www.flickr.com/photos/paradoctor/449759400/" TargetMode="Externa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hyperlink" Target="https://www.flickr.com/photos/ivyfield/4736264846" TargetMode="Externa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www.kaggle.com/datasets/andrewmvd/cyberbullying-classificatio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66C7A97A-A7DE-4DFB-8542-1E4BF24C7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111DB0-3D73-4D20-9D57-CEF5A0D86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766486"/>
            <a:ext cx="3685070" cy="3255264"/>
          </a:xfrm>
        </p:spPr>
        <p:txBody>
          <a:bodyPr>
            <a:normAutofit/>
          </a:bodyPr>
          <a:lstStyle/>
          <a:p>
            <a:r>
              <a:rPr lang="en-US" sz="5000"/>
              <a:t>Cyberbullying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4670246"/>
            <a:ext cx="3685070" cy="9144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/>
              <a:t>CS6120 Group 10</a:t>
            </a:r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Sindhya Balasubramanian, Eileen Chang, Pushyanth </a:t>
            </a:r>
            <a:r>
              <a:rPr lang="en-US" sz="2000" err="1">
                <a:ea typeface="+mn-lt"/>
                <a:cs typeface="+mn-lt"/>
              </a:rPr>
              <a:t>Damarapati</a:t>
            </a:r>
            <a:r>
              <a:rPr lang="en-US" sz="2000">
                <a:ea typeface="+mn-lt"/>
                <a:cs typeface="+mn-lt"/>
              </a:rPr>
              <a:t>, Priyanka </a:t>
            </a:r>
            <a:r>
              <a:rPr lang="en-US" sz="2000" err="1">
                <a:ea typeface="+mn-lt"/>
                <a:cs typeface="+mn-lt"/>
              </a:rPr>
              <a:t>Padinam</a:t>
            </a:r>
            <a:endParaRPr lang="en-US" sz="2000">
              <a:cs typeface="Calibri"/>
            </a:endParaRPr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7DCC2AA9-7140-B102-D11A-A08D1C98F2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3849" r="14782"/>
          <a:stretch/>
        </p:blipFill>
        <p:spPr>
          <a:xfrm>
            <a:off x="5120640" y="759599"/>
            <a:ext cx="6367271" cy="53306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27ADCA0-A066-4B16-8E1F-3C2483947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Intro">
            <a:hlinkClick r:id="" action="ppaction://media"/>
            <a:extLst>
              <a:ext uri="{FF2B5EF4-FFF2-40B4-BE49-F238E27FC236}">
                <a16:creationId xmlns:a16="http://schemas.microsoft.com/office/drawing/2014/main" id="{BF3B23D8-D4F8-7E52-EBBC-6312112AD8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029705" y="30252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00202-2939-8231-AB41-CBAA33BBC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NAÏVE BAYES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EDF18-2EF9-75B3-F7C2-7E4DE7070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We've chosen Naïve Bayes model for its scalability w.r.t both data and the number of predictors.</a:t>
            </a:r>
          </a:p>
          <a:p>
            <a:r>
              <a:rPr lang="en-US">
                <a:cs typeface="Calibri"/>
              </a:rPr>
              <a:t>After pre-processing the data, we employed Naïve Bayes models for both binary classification (cyber-bullying vs not cyberbullying) and multi-class classification to find the type.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579683-8E00-6619-EEE5-1710F664C5C2}"/>
              </a:ext>
            </a:extLst>
          </p:cNvPr>
          <p:cNvSpPr txBox="1"/>
          <p:nvPr/>
        </p:nvSpPr>
        <p:spPr>
          <a:xfrm>
            <a:off x="7527114" y="3106029"/>
            <a:ext cx="501502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Multi-Class Classification</a:t>
            </a:r>
          </a:p>
          <a:p>
            <a:endParaRPr lang="en-US">
              <a:ea typeface="+mn-lt"/>
              <a:cs typeface="+mn-lt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0CEA7C-BFD0-FD5F-A180-94C8D15BCB0C}"/>
              </a:ext>
            </a:extLst>
          </p:cNvPr>
          <p:cNvSpPr txBox="1"/>
          <p:nvPr/>
        </p:nvSpPr>
        <p:spPr>
          <a:xfrm>
            <a:off x="3690634" y="3100997"/>
            <a:ext cx="491755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Binary-Class Classification</a:t>
            </a:r>
          </a:p>
          <a:p>
            <a:endParaRPr lang="en-US">
              <a:cs typeface="Calibri"/>
            </a:endParaRPr>
          </a:p>
          <a:p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4645C19-5C4E-36B2-4ED2-462BF174A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7657321"/>
              </p:ext>
            </p:extLst>
          </p:nvPr>
        </p:nvGraphicFramePr>
        <p:xfrm>
          <a:off x="2721855" y="3883890"/>
          <a:ext cx="4243394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1697">
                  <a:extLst>
                    <a:ext uri="{9D8B030D-6E8A-4147-A177-3AD203B41FA5}">
                      <a16:colId xmlns:a16="http://schemas.microsoft.com/office/drawing/2014/main" val="2757157432"/>
                    </a:ext>
                  </a:extLst>
                </a:gridCol>
                <a:gridCol w="2121697">
                  <a:extLst>
                    <a:ext uri="{9D8B030D-6E8A-4147-A177-3AD203B41FA5}">
                      <a16:colId xmlns:a16="http://schemas.microsoft.com/office/drawing/2014/main" val="226783652"/>
                    </a:ext>
                  </a:extLst>
                </a:gridCol>
              </a:tblGrid>
              <a:tr h="36327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orbel"/>
                        </a:rPr>
                        <a:t>Accuracy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259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0.886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811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0.793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453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074860"/>
                  </a:ext>
                </a:extLst>
              </a:tr>
            </a:tbl>
          </a:graphicData>
        </a:graphic>
      </p:graphicFrame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91595AEF-2D03-CBD9-5124-0D462A9C7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137795"/>
              </p:ext>
            </p:extLst>
          </p:nvPr>
        </p:nvGraphicFramePr>
        <p:xfrm>
          <a:off x="7279615" y="3906148"/>
          <a:ext cx="4261116" cy="1509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0558">
                  <a:extLst>
                    <a:ext uri="{9D8B030D-6E8A-4147-A177-3AD203B41FA5}">
                      <a16:colId xmlns:a16="http://schemas.microsoft.com/office/drawing/2014/main" val="4205572088"/>
                    </a:ext>
                  </a:extLst>
                </a:gridCol>
                <a:gridCol w="2130558">
                  <a:extLst>
                    <a:ext uri="{9D8B030D-6E8A-4147-A177-3AD203B41FA5}">
                      <a16:colId xmlns:a16="http://schemas.microsoft.com/office/drawing/2014/main" val="2362393767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r>
                        <a:rPr lang="en-US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169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0.982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931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481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0.858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938405"/>
                  </a:ext>
                </a:extLst>
              </a:tr>
            </a:tbl>
          </a:graphicData>
        </a:graphic>
      </p:graphicFrame>
      <p:pic>
        <p:nvPicPr>
          <p:cNvPr id="10" name="Naive Bayes">
            <a:hlinkClick r:id="" action="ppaction://media"/>
            <a:extLst>
              <a:ext uri="{FF2B5EF4-FFF2-40B4-BE49-F238E27FC236}">
                <a16:creationId xmlns:a16="http://schemas.microsoft.com/office/drawing/2014/main" id="{BBC16F75-5962-22E1-1EFE-34C7879A29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54759" y="184224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848C1-B9FA-08CB-A0A7-D6067F29F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0540" y="63200"/>
            <a:ext cx="5124091" cy="1325563"/>
          </a:xfrm>
        </p:spPr>
        <p:txBody>
          <a:bodyPr/>
          <a:lstStyle/>
          <a:p>
            <a:pPr algn="ctr"/>
            <a:r>
              <a:rPr lang="en-US">
                <a:solidFill>
                  <a:schemeClr val="tx1"/>
                </a:solidFill>
                <a:cs typeface="Calibri Light"/>
              </a:rPr>
              <a:t> ANN For Binary Class Classification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6027F0FA-E33D-3D27-01E0-C795A741B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35003" y="776077"/>
            <a:ext cx="2734596" cy="561654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853054-DABE-5778-C31C-5633C26F1C30}"/>
              </a:ext>
            </a:extLst>
          </p:cNvPr>
          <p:cNvSpPr txBox="1"/>
          <p:nvPr/>
        </p:nvSpPr>
        <p:spPr>
          <a:xfrm>
            <a:off x="3966440" y="5285049"/>
            <a:ext cx="38695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039E57-9423-CF00-78BE-BBA547B6BA76}"/>
              </a:ext>
            </a:extLst>
          </p:cNvPr>
          <p:cNvSpPr txBox="1"/>
          <p:nvPr/>
        </p:nvSpPr>
        <p:spPr>
          <a:xfrm>
            <a:off x="5400795" y="2383646"/>
            <a:ext cx="612775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Number of layers: 7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Loss function used: Binary Cross Entropy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Optimizer: </a:t>
            </a:r>
            <a:r>
              <a:rPr lang="en-US" err="1">
                <a:cs typeface="Calibri"/>
              </a:rPr>
              <a:t>RMSProp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Total number of trainable parameters: </a:t>
            </a:r>
            <a:r>
              <a:rPr lang="en-US">
                <a:cs typeface="Calibri"/>
              </a:rPr>
              <a:t>614,721</a:t>
            </a:r>
            <a:endParaRPr lang="en-US">
              <a:ea typeface="+mn-lt"/>
              <a:cs typeface="+mn-lt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11" name="Recording (12)">
            <a:hlinkClick r:id="" action="ppaction://media"/>
            <a:extLst>
              <a:ext uri="{FF2B5EF4-FFF2-40B4-BE49-F238E27FC236}">
                <a16:creationId xmlns:a16="http://schemas.microsoft.com/office/drawing/2014/main" id="{CCB37FA6-F30E-6281-6D72-BED499E2FD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01592" y="360932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7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0ACDD334-22E7-C946-CBFF-16FC16B72E2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0" y="88900"/>
            <a:ext cx="4821238" cy="3381375"/>
          </a:xfrm>
        </p:spPr>
      </p:pic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F99C72C1-9439-6818-B0B5-25B5B18E6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7078" y="86495"/>
            <a:ext cx="4827919" cy="3464484"/>
          </a:xfrm>
          <a:prstGeom prst="rect">
            <a:avLst/>
          </a:prstGeom>
        </p:spPr>
      </p:pic>
      <p:pic>
        <p:nvPicPr>
          <p:cNvPr id="6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E9DFABE9-2B3C-D4E2-5BC3-B21C6A0F0D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325" y="3465174"/>
            <a:ext cx="4770407" cy="3378217"/>
          </a:xfrm>
          <a:prstGeom prst="rect">
            <a:avLst/>
          </a:prstGeom>
        </p:spPr>
      </p:pic>
      <p:pic>
        <p:nvPicPr>
          <p:cNvPr id="7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596426C9-80D5-8313-9CB6-04BBC1DD73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7079" y="3364532"/>
            <a:ext cx="4914180" cy="3464481"/>
          </a:xfrm>
          <a:prstGeom prst="rect">
            <a:avLst/>
          </a:prstGeom>
        </p:spPr>
      </p:pic>
      <p:pic>
        <p:nvPicPr>
          <p:cNvPr id="8" name="Recording (13)">
            <a:hlinkClick r:id="" action="ppaction://media"/>
            <a:extLst>
              <a:ext uri="{FF2B5EF4-FFF2-40B4-BE49-F238E27FC236}">
                <a16:creationId xmlns:a16="http://schemas.microsoft.com/office/drawing/2014/main" id="{30162002-C00E-EA53-FFB4-27987641BE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80535" y="159649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1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0363B-F831-621C-06FB-6CB35EA5D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861"/>
            <a:ext cx="10515600" cy="879865"/>
          </a:xfrm>
        </p:spPr>
        <p:txBody>
          <a:bodyPr/>
          <a:lstStyle/>
          <a:p>
            <a:pPr algn="ctr"/>
            <a:r>
              <a:rPr lang="en-US">
                <a:solidFill>
                  <a:schemeClr val="tx1"/>
                </a:solidFill>
                <a:ea typeface="+mj-lt"/>
                <a:cs typeface="+mj-lt"/>
              </a:rPr>
              <a:t>ANN For Multi Class Classification</a:t>
            </a:r>
          </a:p>
          <a:p>
            <a:endParaRPr lang="en-US">
              <a:solidFill>
                <a:schemeClr val="tx1"/>
              </a:solidFill>
              <a:cs typeface="Calibri Light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31B3B8D8-42DB-5954-EE7C-9AC26BB1D1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18593" y="718568"/>
            <a:ext cx="2542511" cy="597598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297FB7-F49C-56B2-7757-352DF7E15EEE}"/>
              </a:ext>
            </a:extLst>
          </p:cNvPr>
          <p:cNvSpPr txBox="1"/>
          <p:nvPr/>
        </p:nvSpPr>
        <p:spPr>
          <a:xfrm>
            <a:off x="5572664" y="2021456"/>
            <a:ext cx="438221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Segoe UI"/>
              </a:rPr>
              <a:t>Number of layers: 7​</a:t>
            </a:r>
          </a:p>
          <a:p>
            <a:r>
              <a:rPr lang="en-US">
                <a:cs typeface="Segoe UI"/>
              </a:rPr>
              <a:t>​</a:t>
            </a:r>
          </a:p>
          <a:p>
            <a:r>
              <a:rPr lang="en-US">
                <a:cs typeface="Segoe UI"/>
              </a:rPr>
              <a:t>Loss function used: Categorical Cross Entropy​</a:t>
            </a:r>
          </a:p>
          <a:p>
            <a:r>
              <a:rPr lang="en-US">
                <a:cs typeface="Segoe UI"/>
              </a:rPr>
              <a:t>​</a:t>
            </a:r>
          </a:p>
          <a:p>
            <a:r>
              <a:rPr lang="en-US">
                <a:cs typeface="Segoe UI"/>
              </a:rPr>
              <a:t>Optimizer: Adam</a:t>
            </a:r>
          </a:p>
          <a:p>
            <a:r>
              <a:rPr lang="en-US">
                <a:cs typeface="Segoe UI"/>
              </a:rPr>
              <a:t>​</a:t>
            </a:r>
          </a:p>
          <a:p>
            <a:r>
              <a:rPr lang="en-US">
                <a:cs typeface="Segoe UI"/>
              </a:rPr>
              <a:t>Total number of trainable parameters: 614,806</a:t>
            </a:r>
          </a:p>
        </p:txBody>
      </p:sp>
      <p:pic>
        <p:nvPicPr>
          <p:cNvPr id="6" name="Recording (14)">
            <a:hlinkClick r:id="" action="ppaction://media"/>
            <a:extLst>
              <a:ext uri="{FF2B5EF4-FFF2-40B4-BE49-F238E27FC236}">
                <a16:creationId xmlns:a16="http://schemas.microsoft.com/office/drawing/2014/main" id="{896D259F-DC72-E0BB-0A30-CAA6741003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84007" y="274668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57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4E00596A-3C40-25D8-D020-96B1A3E57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155" y="3350155"/>
            <a:ext cx="4425350" cy="3133801"/>
          </a:xfrm>
          <a:prstGeom prst="rect">
            <a:avLst/>
          </a:prstGeom>
        </p:spPr>
      </p:pic>
      <p:pic>
        <p:nvPicPr>
          <p:cNvPr id="3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619187D1-2E8F-7D70-D424-4A589A967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626" y="172094"/>
            <a:ext cx="4554746" cy="3264528"/>
          </a:xfrm>
          <a:prstGeom prst="rect">
            <a:avLst/>
          </a:prstGeom>
        </p:spPr>
      </p:pic>
      <p:pic>
        <p:nvPicPr>
          <p:cNvPr id="4" name="Picture 4" descr="A picture containing line chart&#10;&#10;Description automatically generated">
            <a:extLst>
              <a:ext uri="{FF2B5EF4-FFF2-40B4-BE49-F238E27FC236}">
                <a16:creationId xmlns:a16="http://schemas.microsoft.com/office/drawing/2014/main" id="{31C53357-1566-3A92-98C5-DB62D68126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023" y="3435753"/>
            <a:ext cx="4597879" cy="3307661"/>
          </a:xfrm>
          <a:prstGeom prst="rect">
            <a:avLst/>
          </a:prstGeom>
        </p:spPr>
      </p:pic>
      <p:pic>
        <p:nvPicPr>
          <p:cNvPr id="5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90D0EA8-7AB5-4E7C-69C5-BC9EC71A7D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4589" y="115249"/>
            <a:ext cx="4655389" cy="3306331"/>
          </a:xfrm>
          <a:prstGeom prst="rect">
            <a:avLst/>
          </a:prstGeom>
        </p:spPr>
      </p:pic>
      <p:pic>
        <p:nvPicPr>
          <p:cNvPr id="7" name="Recording (15)">
            <a:hlinkClick r:id="" action="ppaction://media"/>
            <a:extLst>
              <a:ext uri="{FF2B5EF4-FFF2-40B4-BE49-F238E27FC236}">
                <a16:creationId xmlns:a16="http://schemas.microsoft.com/office/drawing/2014/main" id="{D3C4A2D5-EBE2-DDE8-7ADE-3D9E4EF75C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849215" y="174026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60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E0D87E-F53D-C0BA-1F6F-09C6CF63D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4962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>
                <a:ea typeface="Calibri Light"/>
                <a:cs typeface="Calibri Light"/>
              </a:rPr>
              <a:t>Convolutional Neural Network</a:t>
            </a:r>
          </a:p>
        </p:txBody>
      </p:sp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D7EEA6B-4850-3EE1-313E-9CAE6C607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258" y="1717698"/>
            <a:ext cx="11298155" cy="463774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5FDE343-1476-DC0D-DF6F-ABD13EC76D0C}"/>
              </a:ext>
            </a:extLst>
          </p:cNvPr>
          <p:cNvSpPr/>
          <p:nvPr/>
        </p:nvSpPr>
        <p:spPr>
          <a:xfrm>
            <a:off x="-2188" y="116998"/>
            <a:ext cx="12191999" cy="14346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200" i="1">
                <a:solidFill>
                  <a:schemeClr val="tx1"/>
                </a:solidFill>
                <a:ea typeface="Calibri"/>
                <a:cs typeface="Calibri"/>
              </a:rPr>
              <a:t>A CNN Model usually involves a Convolution and a Pooling layer that are connected hence to a fully connected layer (herein a dense layer) - the convolutions can be looked at as a transformation operation on the CV matrix per region whereas the pooling layer pools each convoluted object to identify distinctive representative features</a:t>
            </a:r>
          </a:p>
        </p:txBody>
      </p:sp>
      <p:pic>
        <p:nvPicPr>
          <p:cNvPr id="8" name="CNN">
            <a:hlinkClick r:id="" action="ppaction://media"/>
            <a:extLst>
              <a:ext uri="{FF2B5EF4-FFF2-40B4-BE49-F238E27FC236}">
                <a16:creationId xmlns:a16="http://schemas.microsoft.com/office/drawing/2014/main" id="{F93B0335-58AE-F812-0000-96614D97A5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73483" y="214658"/>
            <a:ext cx="542511" cy="56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0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E0D87E-F53D-C0BA-1F6F-09C6CF63DB5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16510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>
                <a:ea typeface="Calibri Light"/>
                <a:cs typeface="Calibri Light"/>
              </a:rPr>
              <a:t>Recurrent Neural Network</a:t>
            </a:r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60B4431-B6DB-15C6-300B-B7DD7394A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62" y="1749227"/>
            <a:ext cx="11235633" cy="46516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FD78EA1-62EF-174B-71B7-F0A19C765FF4}"/>
              </a:ext>
            </a:extLst>
          </p:cNvPr>
          <p:cNvSpPr/>
          <p:nvPr/>
        </p:nvSpPr>
        <p:spPr>
          <a:xfrm>
            <a:off x="-2188" y="160130"/>
            <a:ext cx="12191999" cy="13914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200" i="1">
                <a:solidFill>
                  <a:schemeClr val="tx1"/>
                </a:solidFill>
                <a:ea typeface="Calibri"/>
                <a:cs typeface="Calibri"/>
              </a:rPr>
              <a:t>An RNN Model usually has a short-term memory saved for past incidences that are weighted and used for future predictions leading to successful use cases associated with classification</a:t>
            </a:r>
          </a:p>
        </p:txBody>
      </p:sp>
      <p:pic>
        <p:nvPicPr>
          <p:cNvPr id="7" name="RNN">
            <a:hlinkClick r:id="" action="ppaction://media"/>
            <a:extLst>
              <a:ext uri="{FF2B5EF4-FFF2-40B4-BE49-F238E27FC236}">
                <a16:creationId xmlns:a16="http://schemas.microsoft.com/office/drawing/2014/main" id="{9B6C15E0-B447-8E84-7B82-AE6F7345D1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51397" y="225700"/>
            <a:ext cx="498337" cy="53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82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3A033-403B-4465-F26B-D50EB04887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06425"/>
            <a:ext cx="10452100" cy="1325563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cs typeface="Calibri Light"/>
              </a:rPr>
              <a:t>RESULTS: Two-Class Text Classification</a:t>
            </a:r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AF6442AE-4782-548A-FAED-3205126C3536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499287198"/>
              </p:ext>
            </p:extLst>
          </p:nvPr>
        </p:nvGraphicFramePr>
        <p:xfrm>
          <a:off x="803379" y="2374529"/>
          <a:ext cx="10587746" cy="1774825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1979327">
                  <a:extLst>
                    <a:ext uri="{9D8B030D-6E8A-4147-A177-3AD203B41FA5}">
                      <a16:colId xmlns:a16="http://schemas.microsoft.com/office/drawing/2014/main" val="836352636"/>
                    </a:ext>
                  </a:extLst>
                </a:gridCol>
                <a:gridCol w="1927692">
                  <a:extLst>
                    <a:ext uri="{9D8B030D-6E8A-4147-A177-3AD203B41FA5}">
                      <a16:colId xmlns:a16="http://schemas.microsoft.com/office/drawing/2014/main" val="1832481228"/>
                    </a:ext>
                  </a:extLst>
                </a:gridCol>
                <a:gridCol w="2685001">
                  <a:extLst>
                    <a:ext uri="{9D8B030D-6E8A-4147-A177-3AD203B41FA5}">
                      <a16:colId xmlns:a16="http://schemas.microsoft.com/office/drawing/2014/main" val="2355231450"/>
                    </a:ext>
                  </a:extLst>
                </a:gridCol>
                <a:gridCol w="2151444">
                  <a:extLst>
                    <a:ext uri="{9D8B030D-6E8A-4147-A177-3AD203B41FA5}">
                      <a16:colId xmlns:a16="http://schemas.microsoft.com/office/drawing/2014/main" val="57167398"/>
                    </a:ext>
                  </a:extLst>
                </a:gridCol>
                <a:gridCol w="1844282">
                  <a:extLst>
                    <a:ext uri="{9D8B030D-6E8A-4147-A177-3AD203B41FA5}">
                      <a16:colId xmlns:a16="http://schemas.microsoft.com/office/drawing/2014/main" val="2618592477"/>
                    </a:ext>
                  </a:extLst>
                </a:gridCol>
              </a:tblGrid>
              <a:tr h="354965">
                <a:tc>
                  <a:txBody>
                    <a:bodyPr/>
                    <a:lstStyle/>
                    <a:p>
                      <a:r>
                        <a:rPr lang="en-US" sz="1600">
                          <a:highlight>
                            <a:srgbClr val="FFFF00"/>
                          </a:highlight>
                        </a:rPr>
                        <a:t>Binary Classification</a:t>
                      </a:r>
                    </a:p>
                  </a:txBody>
                  <a:tcPr marL="80674" marR="80674" marT="40337" marB="4033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highlight>
                            <a:srgbClr val="00FFFF"/>
                          </a:highlight>
                          <a:latin typeface="Calibri"/>
                        </a:rPr>
                        <a:t>val_auc_1</a:t>
                      </a:r>
                      <a:endParaRPr lang="en-US">
                        <a:highlight>
                          <a:srgbClr val="00FFFF"/>
                        </a:highlight>
                      </a:endParaRPr>
                    </a:p>
                  </a:txBody>
                  <a:tcPr marL="80674" marR="80674" marT="40337" marB="4033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err="1">
                          <a:highlight>
                            <a:srgbClr val="00FFFF"/>
                          </a:highlight>
                          <a:latin typeface="Calibri"/>
                        </a:rPr>
                        <a:t>val_binary_accuracy</a:t>
                      </a:r>
                      <a:endParaRPr lang="en-US">
                        <a:highlight>
                          <a:srgbClr val="00FFFF"/>
                        </a:highlight>
                      </a:endParaRPr>
                    </a:p>
                  </a:txBody>
                  <a:tcPr marL="80674" marR="80674" marT="40337" marB="4033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err="1">
                          <a:highlight>
                            <a:srgbClr val="00FFFF"/>
                          </a:highlight>
                          <a:latin typeface="Calibri"/>
                        </a:rPr>
                        <a:t>val_recall</a:t>
                      </a:r>
                      <a:endParaRPr lang="en-US">
                        <a:highlight>
                          <a:srgbClr val="00FFFF"/>
                        </a:highlight>
                      </a:endParaRPr>
                    </a:p>
                  </a:txBody>
                  <a:tcPr marL="80674" marR="80674" marT="40337" marB="4033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err="1">
                          <a:highlight>
                            <a:srgbClr val="00FFFF"/>
                          </a:highlight>
                          <a:latin typeface="Calibri"/>
                        </a:rPr>
                        <a:t>val_precision</a:t>
                      </a:r>
                      <a:endParaRPr lang="en-US">
                        <a:highlight>
                          <a:srgbClr val="00FFFF"/>
                        </a:highlight>
                      </a:endParaRPr>
                    </a:p>
                  </a:txBody>
                  <a:tcPr marL="80674" marR="80674" marT="40337" marB="40337"/>
                </a:tc>
                <a:extLst>
                  <a:ext uri="{0D108BD9-81ED-4DB2-BD59-A6C34878D82A}">
                    <a16:rowId xmlns:a16="http://schemas.microsoft.com/office/drawing/2014/main" val="2293582095"/>
                  </a:ext>
                </a:extLst>
              </a:tr>
              <a:tr h="35496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Naïve Bayes</a:t>
                      </a:r>
                    </a:p>
                  </a:txBody>
                  <a:tcPr marL="80674" marR="80674" marT="40337" marB="4033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0.886</a:t>
                      </a:r>
                    </a:p>
                  </a:txBody>
                  <a:tcPr marL="80674" marR="80674" marT="40337" marB="4033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0.83</a:t>
                      </a:r>
                    </a:p>
                  </a:txBody>
                  <a:tcPr marL="80674" marR="80674" marT="40337" marB="4033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0.793</a:t>
                      </a:r>
                    </a:p>
                  </a:txBody>
                  <a:tcPr marL="80674" marR="80674" marT="40337" marB="4033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0.81</a:t>
                      </a:r>
                    </a:p>
                  </a:txBody>
                  <a:tcPr marL="80674" marR="80674" marT="40337" marB="40337"/>
                </a:tc>
                <a:extLst>
                  <a:ext uri="{0D108BD9-81ED-4DB2-BD59-A6C34878D82A}">
                    <a16:rowId xmlns:a16="http://schemas.microsoft.com/office/drawing/2014/main" val="2861119778"/>
                  </a:ext>
                </a:extLst>
              </a:tr>
              <a:tr h="354965">
                <a:tc>
                  <a:txBody>
                    <a:bodyPr/>
                    <a:lstStyle/>
                    <a:p>
                      <a:r>
                        <a:rPr lang="en-US" sz="1600"/>
                        <a:t>ANN</a:t>
                      </a:r>
                    </a:p>
                  </a:txBody>
                  <a:tcPr marL="80674" marR="80674" marT="40337" marB="4033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0.9046</a:t>
                      </a:r>
                    </a:p>
                  </a:txBody>
                  <a:tcPr marL="80674" marR="80674" marT="40337" marB="4033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0.8650</a:t>
                      </a:r>
                    </a:p>
                  </a:txBody>
                  <a:tcPr marL="80674" marR="80674" marT="40337" marB="40337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0.9298</a:t>
                      </a:r>
                    </a:p>
                  </a:txBody>
                  <a:tcPr marL="80674" marR="80674" marT="40337" marB="40337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0.9101</a:t>
                      </a:r>
                    </a:p>
                  </a:txBody>
                  <a:tcPr marL="80674" marR="80674" marT="40337" marB="40337"/>
                </a:tc>
                <a:extLst>
                  <a:ext uri="{0D108BD9-81ED-4DB2-BD59-A6C34878D82A}">
                    <a16:rowId xmlns:a16="http://schemas.microsoft.com/office/drawing/2014/main" val="3105415848"/>
                  </a:ext>
                </a:extLst>
              </a:tr>
              <a:tr h="354965">
                <a:tc>
                  <a:txBody>
                    <a:bodyPr/>
                    <a:lstStyle/>
                    <a:p>
                      <a:r>
                        <a:rPr lang="en-US" sz="1600"/>
                        <a:t>CNN</a:t>
                      </a:r>
                    </a:p>
                  </a:txBody>
                  <a:tcPr marL="80674" marR="80674" marT="40337" marB="4033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 0.6</a:t>
                      </a:r>
                    </a:p>
                  </a:txBody>
                  <a:tcPr marL="80674" marR="80674" marT="40337" marB="4033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0.58</a:t>
                      </a:r>
                    </a:p>
                  </a:txBody>
                  <a:tcPr marL="80674" marR="80674" marT="40337" marB="4033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Calibri"/>
                        </a:rPr>
                        <a:t>0.36</a:t>
                      </a:r>
                      <a:endParaRPr lang="en-US"/>
                    </a:p>
                  </a:txBody>
                  <a:tcPr marL="80674" marR="80674" marT="40337" marB="4033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Calibri"/>
                        </a:rPr>
                        <a:t>0.75</a:t>
                      </a:r>
                      <a:endParaRPr lang="en-US"/>
                    </a:p>
                  </a:txBody>
                  <a:tcPr marL="80674" marR="80674" marT="40337" marB="40337"/>
                </a:tc>
                <a:extLst>
                  <a:ext uri="{0D108BD9-81ED-4DB2-BD59-A6C34878D82A}">
                    <a16:rowId xmlns:a16="http://schemas.microsoft.com/office/drawing/2014/main" val="2121642573"/>
                  </a:ext>
                </a:extLst>
              </a:tr>
              <a:tr h="354965">
                <a:tc>
                  <a:txBody>
                    <a:bodyPr/>
                    <a:lstStyle/>
                    <a:p>
                      <a:r>
                        <a:rPr lang="en-US" sz="1600"/>
                        <a:t>RNN</a:t>
                      </a:r>
                    </a:p>
                  </a:txBody>
                  <a:tcPr marL="80674" marR="80674" marT="40337" marB="4033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0.49</a:t>
                      </a:r>
                    </a:p>
                  </a:txBody>
                  <a:tcPr marL="80674" marR="80674" marT="40337" marB="4033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Calibri"/>
                        </a:rPr>
                        <a:t>0.49</a:t>
                      </a:r>
                      <a:endParaRPr lang="en-US"/>
                    </a:p>
                  </a:txBody>
                  <a:tcPr marL="80674" marR="80674" marT="40337" marB="4033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Calibri"/>
                        </a:rPr>
                        <a:t>1.00</a:t>
                      </a:r>
                      <a:endParaRPr lang="en-US"/>
                    </a:p>
                  </a:txBody>
                  <a:tcPr marL="80674" marR="80674" marT="40337" marB="4033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Calibri"/>
                        </a:rPr>
                        <a:t>0.51</a:t>
                      </a:r>
                      <a:endParaRPr lang="en-US"/>
                    </a:p>
                  </a:txBody>
                  <a:tcPr marL="80674" marR="80674" marT="40337" marB="40337"/>
                </a:tc>
                <a:extLst>
                  <a:ext uri="{0D108BD9-81ED-4DB2-BD59-A6C34878D82A}">
                    <a16:rowId xmlns:a16="http://schemas.microsoft.com/office/drawing/2014/main" val="1653176876"/>
                  </a:ext>
                </a:extLst>
              </a:tr>
            </a:tbl>
          </a:graphicData>
        </a:graphic>
      </p:graphicFrame>
      <p:pic>
        <p:nvPicPr>
          <p:cNvPr id="13" name="Results binary">
            <a:hlinkClick r:id="" action="ppaction://media"/>
            <a:extLst>
              <a:ext uri="{FF2B5EF4-FFF2-40B4-BE49-F238E27FC236}">
                <a16:creationId xmlns:a16="http://schemas.microsoft.com/office/drawing/2014/main" id="{F4D0CBFE-AE76-C0F7-B9E7-20B03B6043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41966" y="114836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6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3A033-403B-4465-F26B-D50EB04887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06425"/>
            <a:ext cx="10452100" cy="1325563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cs typeface="Calibri Light"/>
              </a:rPr>
              <a:t>RESULTS: Multi-Class Text Classification</a:t>
            </a:r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AF6442AE-4782-548A-FAED-3205126C3536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831389412"/>
              </p:ext>
            </p:extLst>
          </p:nvPr>
        </p:nvGraphicFramePr>
        <p:xfrm>
          <a:off x="732311" y="2429493"/>
          <a:ext cx="10734254" cy="1795911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2865781">
                  <a:extLst>
                    <a:ext uri="{9D8B030D-6E8A-4147-A177-3AD203B41FA5}">
                      <a16:colId xmlns:a16="http://schemas.microsoft.com/office/drawing/2014/main" val="836352636"/>
                    </a:ext>
                  </a:extLst>
                </a:gridCol>
                <a:gridCol w="1929739">
                  <a:extLst>
                    <a:ext uri="{9D8B030D-6E8A-4147-A177-3AD203B41FA5}">
                      <a16:colId xmlns:a16="http://schemas.microsoft.com/office/drawing/2014/main" val="1832481228"/>
                    </a:ext>
                  </a:extLst>
                </a:gridCol>
                <a:gridCol w="2443475">
                  <a:extLst>
                    <a:ext uri="{9D8B030D-6E8A-4147-A177-3AD203B41FA5}">
                      <a16:colId xmlns:a16="http://schemas.microsoft.com/office/drawing/2014/main" val="2355231450"/>
                    </a:ext>
                  </a:extLst>
                </a:gridCol>
                <a:gridCol w="1672441">
                  <a:extLst>
                    <a:ext uri="{9D8B030D-6E8A-4147-A177-3AD203B41FA5}">
                      <a16:colId xmlns:a16="http://schemas.microsoft.com/office/drawing/2014/main" val="57167398"/>
                    </a:ext>
                  </a:extLst>
                </a:gridCol>
                <a:gridCol w="1822818">
                  <a:extLst>
                    <a:ext uri="{9D8B030D-6E8A-4147-A177-3AD203B41FA5}">
                      <a16:colId xmlns:a16="http://schemas.microsoft.com/office/drawing/2014/main" val="2618592477"/>
                    </a:ext>
                  </a:extLst>
                </a:gridCol>
              </a:tblGrid>
              <a:tr h="376051">
                <a:tc>
                  <a:txBody>
                    <a:bodyPr/>
                    <a:lstStyle/>
                    <a:p>
                      <a:r>
                        <a:rPr lang="en-US" sz="1600">
                          <a:highlight>
                            <a:srgbClr val="FFFF00"/>
                          </a:highlight>
                        </a:rPr>
                        <a:t>Multi-Class Classification</a:t>
                      </a:r>
                    </a:p>
                  </a:txBody>
                  <a:tcPr marL="80674" marR="80674" marT="40337" marB="4033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highlight>
                            <a:srgbClr val="00FFFF"/>
                          </a:highlight>
                          <a:latin typeface="Calibri"/>
                        </a:rPr>
                        <a:t>val_auc_1</a:t>
                      </a:r>
                      <a:endParaRPr lang="en-US"/>
                    </a:p>
                  </a:txBody>
                  <a:tcPr marL="80674" marR="80674" marT="40337" marB="4033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err="1">
                          <a:highlight>
                            <a:srgbClr val="00FFFF"/>
                          </a:highlight>
                          <a:latin typeface="Calibri"/>
                        </a:rPr>
                        <a:t>val_multiclass_accuracy</a:t>
                      </a:r>
                      <a:endParaRPr lang="en-US" err="1"/>
                    </a:p>
                  </a:txBody>
                  <a:tcPr marL="80674" marR="80674" marT="40337" marB="4033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err="1">
                          <a:highlight>
                            <a:srgbClr val="00FFFF"/>
                          </a:highlight>
                          <a:latin typeface="Calibri"/>
                        </a:rPr>
                        <a:t>val_recall</a:t>
                      </a:r>
                      <a:endParaRPr lang="en-US" err="1"/>
                    </a:p>
                  </a:txBody>
                  <a:tcPr marL="80674" marR="80674" marT="40337" marB="4033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err="1">
                          <a:highlight>
                            <a:srgbClr val="00FFFF"/>
                          </a:highlight>
                          <a:latin typeface="Calibri"/>
                        </a:rPr>
                        <a:t>val_precision</a:t>
                      </a:r>
                      <a:endParaRPr lang="en-US" err="1"/>
                    </a:p>
                  </a:txBody>
                  <a:tcPr marL="80674" marR="80674" marT="40337" marB="40337"/>
                </a:tc>
                <a:extLst>
                  <a:ext uri="{0D108BD9-81ED-4DB2-BD59-A6C34878D82A}">
                    <a16:rowId xmlns:a16="http://schemas.microsoft.com/office/drawing/2014/main" val="2293582095"/>
                  </a:ext>
                </a:extLst>
              </a:tr>
              <a:tr h="35496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Naïve Bayes</a:t>
                      </a:r>
                    </a:p>
                  </a:txBody>
                  <a:tcPr marL="80674" marR="80674" marT="40337" marB="4033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0.982</a:t>
                      </a:r>
                    </a:p>
                  </a:txBody>
                  <a:tcPr marL="80674" marR="80674" marT="40337" marB="4033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0.85</a:t>
                      </a:r>
                    </a:p>
                  </a:txBody>
                  <a:tcPr marL="80674" marR="80674" marT="40337" marB="4033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0.84</a:t>
                      </a:r>
                    </a:p>
                  </a:txBody>
                  <a:tcPr marL="80674" marR="80674" marT="40337" marB="4033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0.858</a:t>
                      </a:r>
                    </a:p>
                  </a:txBody>
                  <a:tcPr marL="80674" marR="80674" marT="40337" marB="40337"/>
                </a:tc>
                <a:extLst>
                  <a:ext uri="{0D108BD9-81ED-4DB2-BD59-A6C34878D82A}">
                    <a16:rowId xmlns:a16="http://schemas.microsoft.com/office/drawing/2014/main" val="2861119778"/>
                  </a:ext>
                </a:extLst>
              </a:tr>
              <a:tr h="354965">
                <a:tc>
                  <a:txBody>
                    <a:bodyPr/>
                    <a:lstStyle/>
                    <a:p>
                      <a:r>
                        <a:rPr lang="en-US" sz="1600"/>
                        <a:t>ANN</a:t>
                      </a:r>
                    </a:p>
                  </a:txBody>
                  <a:tcPr marL="80674" marR="80674" marT="40337" marB="4033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0.9754</a:t>
                      </a:r>
                    </a:p>
                  </a:txBody>
                  <a:tcPr marL="80674" marR="80674" marT="40337" marB="4033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0.8279</a:t>
                      </a:r>
                    </a:p>
                  </a:txBody>
                  <a:tcPr marL="80674" marR="80674" marT="40337" marB="4033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0.7475</a:t>
                      </a:r>
                    </a:p>
                  </a:txBody>
                  <a:tcPr marL="80674" marR="80674" marT="40337" marB="4033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0.8798</a:t>
                      </a:r>
                    </a:p>
                  </a:txBody>
                  <a:tcPr marL="80674" marR="80674" marT="40337" marB="40337"/>
                </a:tc>
                <a:extLst>
                  <a:ext uri="{0D108BD9-81ED-4DB2-BD59-A6C34878D82A}">
                    <a16:rowId xmlns:a16="http://schemas.microsoft.com/office/drawing/2014/main" val="3105415848"/>
                  </a:ext>
                </a:extLst>
              </a:tr>
              <a:tr h="354965">
                <a:tc>
                  <a:txBody>
                    <a:bodyPr/>
                    <a:lstStyle/>
                    <a:p>
                      <a:r>
                        <a:rPr lang="en-US" sz="1600"/>
                        <a:t>CNN</a:t>
                      </a:r>
                    </a:p>
                  </a:txBody>
                  <a:tcPr marL="80674" marR="80674" marT="40337" marB="4033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0.99</a:t>
                      </a:r>
                      <a:endParaRPr lang="en-US"/>
                    </a:p>
                  </a:txBody>
                  <a:tcPr marL="80674" marR="80674" marT="40337" marB="4033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0.91</a:t>
                      </a:r>
                      <a:endParaRPr lang="en-US"/>
                    </a:p>
                  </a:txBody>
                  <a:tcPr marL="80674" marR="80674" marT="40337" marB="4033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Calibri"/>
                        </a:rPr>
                        <a:t>-</a:t>
                      </a:r>
                    </a:p>
                  </a:txBody>
                  <a:tcPr marL="80674" marR="80674" marT="40337" marB="4033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Calibri"/>
                        </a:rPr>
                        <a:t>-</a:t>
                      </a:r>
                    </a:p>
                  </a:txBody>
                  <a:tcPr marL="80674" marR="80674" marT="40337" marB="40337"/>
                </a:tc>
                <a:extLst>
                  <a:ext uri="{0D108BD9-81ED-4DB2-BD59-A6C34878D82A}">
                    <a16:rowId xmlns:a16="http://schemas.microsoft.com/office/drawing/2014/main" val="2121642573"/>
                  </a:ext>
                </a:extLst>
              </a:tr>
              <a:tr h="354965">
                <a:tc>
                  <a:txBody>
                    <a:bodyPr/>
                    <a:lstStyle/>
                    <a:p>
                      <a:r>
                        <a:rPr lang="en-US" sz="1600"/>
                        <a:t>RNN</a:t>
                      </a:r>
                    </a:p>
                  </a:txBody>
                  <a:tcPr marL="80674" marR="80674" marT="40337" marB="4033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0.50</a:t>
                      </a:r>
                      <a:endParaRPr lang="en-US"/>
                    </a:p>
                  </a:txBody>
                  <a:tcPr marL="80674" marR="80674" marT="40337" marB="4033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Calibri"/>
                        </a:rPr>
                        <a:t>0.20</a:t>
                      </a:r>
                      <a:endParaRPr lang="en-US"/>
                    </a:p>
                  </a:txBody>
                  <a:tcPr marL="80674" marR="80674" marT="40337" marB="4033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Calibri"/>
                        </a:rPr>
                        <a:t>-</a:t>
                      </a:r>
                    </a:p>
                  </a:txBody>
                  <a:tcPr marL="80674" marR="80674" marT="40337" marB="4033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Calibri"/>
                        </a:rPr>
                        <a:t>-</a:t>
                      </a:r>
                    </a:p>
                  </a:txBody>
                  <a:tcPr marL="80674" marR="80674" marT="40337" marB="40337"/>
                </a:tc>
                <a:extLst>
                  <a:ext uri="{0D108BD9-81ED-4DB2-BD59-A6C34878D82A}">
                    <a16:rowId xmlns:a16="http://schemas.microsoft.com/office/drawing/2014/main" val="1653176876"/>
                  </a:ext>
                </a:extLst>
              </a:tr>
            </a:tbl>
          </a:graphicData>
        </a:graphic>
      </p:graphicFrame>
      <p:pic>
        <p:nvPicPr>
          <p:cNvPr id="3" name="Results multi">
            <a:hlinkClick r:id="" action="ppaction://media"/>
            <a:extLst>
              <a:ext uri="{FF2B5EF4-FFF2-40B4-BE49-F238E27FC236}">
                <a16:creationId xmlns:a16="http://schemas.microsoft.com/office/drawing/2014/main" id="{EB2B0839-938B-53F4-41CB-2A90CF7394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02381" y="124732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09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C0980-0085-CF2E-AADF-CA70634DB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Final Model Evaluation</a:t>
            </a:r>
            <a:endParaRPr lang="en-US" sz="400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120EE9D-9650-8CAF-4ED5-8563779BB636}"/>
              </a:ext>
            </a:extLst>
          </p:cNvPr>
          <p:cNvCxnSpPr/>
          <p:nvPr/>
        </p:nvCxnSpPr>
        <p:spPr>
          <a:xfrm flipH="1">
            <a:off x="6946597" y="1314235"/>
            <a:ext cx="13253" cy="366422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FBEEC2-6218-06A6-E7C4-F7027DE30B75}"/>
              </a:ext>
            </a:extLst>
          </p:cNvPr>
          <p:cNvSpPr txBox="1"/>
          <p:nvPr/>
        </p:nvSpPr>
        <p:spPr>
          <a:xfrm>
            <a:off x="2777121" y="1137373"/>
            <a:ext cx="4886739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ea typeface="Calibri"/>
                <a:cs typeface="Calibri"/>
              </a:rPr>
              <a:t>Binary Classification</a:t>
            </a:r>
            <a:endParaRPr lang="en-US" sz="3200"/>
          </a:p>
          <a:p>
            <a:pPr algn="ctr"/>
            <a:r>
              <a:rPr lang="en-US" sz="1600">
                <a:ea typeface="Calibri"/>
                <a:cs typeface="Calibri"/>
              </a:rPr>
              <a:t>Cyberbullying v/s Not Cyberbullying</a:t>
            </a:r>
          </a:p>
          <a:p>
            <a:pPr algn="ctr"/>
            <a:endParaRPr lang="en-US" sz="1600">
              <a:ea typeface="Calibri"/>
              <a:cs typeface="Calibri"/>
            </a:endParaRPr>
          </a:p>
          <a:p>
            <a:pPr algn="ctr"/>
            <a:r>
              <a:rPr lang="en-US" sz="2000">
                <a:ea typeface="Calibri"/>
                <a:cs typeface="Calibri"/>
              </a:rPr>
              <a:t>Best Model: ANN Model</a:t>
            </a:r>
          </a:p>
          <a:p>
            <a:pPr algn="ctr"/>
            <a:r>
              <a:rPr lang="en-US" sz="2000">
                <a:ea typeface="Calibri"/>
                <a:cs typeface="Calibri"/>
              </a:rPr>
              <a:t>With </a:t>
            </a:r>
          </a:p>
          <a:p>
            <a:pPr algn="ctr"/>
            <a:endParaRPr lang="en-US" sz="2000">
              <a:ea typeface="Calibri"/>
              <a:cs typeface="Calibri"/>
            </a:endParaRPr>
          </a:p>
          <a:p>
            <a:pPr algn="ctr"/>
            <a:r>
              <a:rPr lang="en-US" sz="3200">
                <a:ea typeface="Calibri"/>
                <a:cs typeface="Calibri"/>
              </a:rPr>
              <a:t>87%</a:t>
            </a:r>
          </a:p>
          <a:p>
            <a:pPr algn="ctr"/>
            <a:endParaRPr lang="en-US" sz="2000">
              <a:ea typeface="Calibri"/>
              <a:cs typeface="Calibri"/>
            </a:endParaRPr>
          </a:p>
          <a:p>
            <a:pPr algn="ctr"/>
            <a:r>
              <a:rPr lang="en-US" sz="2000">
                <a:ea typeface="Calibri"/>
                <a:cs typeface="Calibri"/>
              </a:rPr>
              <a:t>Accuracy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45A2B8-6FCC-108B-CA3D-89E0EAE6123A}"/>
              </a:ext>
            </a:extLst>
          </p:cNvPr>
          <p:cNvSpPr txBox="1"/>
          <p:nvPr/>
        </p:nvSpPr>
        <p:spPr>
          <a:xfrm>
            <a:off x="6805281" y="1134039"/>
            <a:ext cx="4886739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ea typeface="Calibri"/>
                <a:cs typeface="Calibri"/>
              </a:rPr>
              <a:t>Multiclass Classification</a:t>
            </a:r>
            <a:endParaRPr lang="en-US" sz="3200"/>
          </a:p>
          <a:p>
            <a:pPr algn="ctr"/>
            <a:r>
              <a:rPr lang="en-US" sz="1600">
                <a:ea typeface="Calibri"/>
                <a:cs typeface="Calibri"/>
              </a:rPr>
              <a:t>Types of Cyberbullying</a:t>
            </a:r>
          </a:p>
          <a:p>
            <a:pPr algn="ctr"/>
            <a:endParaRPr lang="en-US" sz="1600">
              <a:ea typeface="Calibri"/>
              <a:cs typeface="Calibri"/>
            </a:endParaRPr>
          </a:p>
          <a:p>
            <a:pPr algn="ctr"/>
            <a:r>
              <a:rPr lang="en-US" sz="2000">
                <a:ea typeface="Calibri"/>
                <a:cs typeface="Calibri"/>
              </a:rPr>
              <a:t>Best Model: CNN Model</a:t>
            </a:r>
          </a:p>
          <a:p>
            <a:pPr algn="ctr"/>
            <a:r>
              <a:rPr lang="en-US" sz="2000">
                <a:ea typeface="Calibri"/>
                <a:cs typeface="Calibri"/>
              </a:rPr>
              <a:t>With </a:t>
            </a:r>
          </a:p>
          <a:p>
            <a:pPr algn="ctr"/>
            <a:endParaRPr lang="en-US" sz="2000">
              <a:ea typeface="Calibri"/>
              <a:cs typeface="Calibri"/>
            </a:endParaRPr>
          </a:p>
          <a:p>
            <a:pPr algn="ctr"/>
            <a:r>
              <a:rPr lang="en-US" sz="3200">
                <a:ea typeface="Calibri"/>
                <a:cs typeface="Calibri"/>
              </a:rPr>
              <a:t>91%</a:t>
            </a:r>
          </a:p>
          <a:p>
            <a:pPr algn="ctr"/>
            <a:endParaRPr lang="en-US" sz="2000">
              <a:ea typeface="Calibri"/>
              <a:cs typeface="Calibri"/>
            </a:endParaRPr>
          </a:p>
          <a:p>
            <a:pPr algn="ctr"/>
            <a:r>
              <a:rPr lang="en-US" sz="2000">
                <a:ea typeface="Calibri"/>
                <a:cs typeface="Calibri"/>
              </a:rPr>
              <a:t>Accuracy</a:t>
            </a:r>
          </a:p>
        </p:txBody>
      </p:sp>
      <p:pic>
        <p:nvPicPr>
          <p:cNvPr id="3" name="Eval">
            <a:hlinkClick r:id="" action="ppaction://media"/>
            <a:extLst>
              <a:ext uri="{FF2B5EF4-FFF2-40B4-BE49-F238E27FC236}">
                <a16:creationId xmlns:a16="http://schemas.microsoft.com/office/drawing/2014/main" id="{57C5F3C4-32C1-C1FA-CCFA-68DDD01B8E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1758" y="95044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3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picture containing text, monitor, electronics, television&#10;&#10;Description automatically generated">
            <a:extLst>
              <a:ext uri="{FF2B5EF4-FFF2-40B4-BE49-F238E27FC236}">
                <a16:creationId xmlns:a16="http://schemas.microsoft.com/office/drawing/2014/main" id="{CC96CDCB-3DEC-9745-3997-BE7E66DC3A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0755" b="142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OVERVIEW</a:t>
            </a:r>
          </a:p>
        </p:txBody>
      </p:sp>
      <p:sp>
        <p:nvSpPr>
          <p:cNvPr id="410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sz="3200">
                <a:solidFill>
                  <a:schemeClr val="tx1"/>
                </a:solidFill>
              </a:rPr>
              <a:t>Introduction</a:t>
            </a:r>
          </a:p>
          <a:p>
            <a:r>
              <a:rPr lang="en-US" sz="3200">
                <a:solidFill>
                  <a:schemeClr val="tx1"/>
                </a:solidFill>
              </a:rPr>
              <a:t>Method</a:t>
            </a:r>
          </a:p>
          <a:p>
            <a:r>
              <a:rPr lang="en-US" sz="3200">
                <a:solidFill>
                  <a:schemeClr val="tx1"/>
                </a:solidFill>
              </a:rPr>
              <a:t>Results</a:t>
            </a:r>
          </a:p>
          <a:p>
            <a:r>
              <a:rPr lang="en-US" sz="3200">
                <a:solidFill>
                  <a:schemeClr val="tx1"/>
                </a:solidFill>
              </a:rPr>
              <a:t>Evaluation</a:t>
            </a:r>
          </a:p>
          <a:p>
            <a:r>
              <a:rPr lang="en-US" sz="3200">
                <a:solidFill>
                  <a:schemeClr val="tx1"/>
                </a:solidFill>
              </a:rPr>
              <a:t>Conclusion</a:t>
            </a:r>
          </a:p>
          <a:p>
            <a:r>
              <a:rPr lang="en-US" sz="3200">
                <a:solidFill>
                  <a:schemeClr val="tx1"/>
                </a:solidFill>
              </a:rPr>
              <a:t>Future Works</a:t>
            </a:r>
          </a:p>
        </p:txBody>
      </p:sp>
      <p:pic>
        <p:nvPicPr>
          <p:cNvPr id="4" name="Contents">
            <a:hlinkClick r:id="" action="ppaction://media"/>
            <a:extLst>
              <a:ext uri="{FF2B5EF4-FFF2-40B4-BE49-F238E27FC236}">
                <a16:creationId xmlns:a16="http://schemas.microsoft.com/office/drawing/2014/main" id="{D010E3CE-3CA3-B20C-20BB-7E6D16224A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12278" y="95044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BDD70-6644-B5A0-BA2C-E0112D477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FUTURE WORK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CEE55-24FB-2F4B-662B-AB7A99280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4962303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  <a:cs typeface="Calibri"/>
              </a:rPr>
              <a:t>We can experiment with other available datasets from either twitter or other social media apps, such as </a:t>
            </a:r>
            <a:r>
              <a:rPr lang="en-US" sz="2400" err="1">
                <a:solidFill>
                  <a:srgbClr val="000000"/>
                </a:solidFill>
                <a:latin typeface="Calibri"/>
                <a:cs typeface="Calibri"/>
              </a:rPr>
              <a:t>instagram</a:t>
            </a:r>
            <a:r>
              <a:rPr lang="en-US" sz="240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sz="2400" err="1">
                <a:solidFill>
                  <a:srgbClr val="000000"/>
                </a:solidFill>
                <a:latin typeface="Calibri"/>
                <a:cs typeface="Calibri"/>
              </a:rPr>
              <a:t>facebook</a:t>
            </a:r>
            <a:r>
              <a:rPr lang="en-US" sz="2400">
                <a:solidFill>
                  <a:srgbClr val="000000"/>
                </a:solidFill>
                <a:latin typeface="Calibri"/>
                <a:cs typeface="Calibri"/>
              </a:rPr>
              <a:t>, and </a:t>
            </a:r>
            <a:r>
              <a:rPr lang="en-US" sz="2400" err="1">
                <a:solidFill>
                  <a:srgbClr val="000000"/>
                </a:solidFill>
                <a:latin typeface="Calibri"/>
                <a:cs typeface="Calibri"/>
              </a:rPr>
              <a:t>tiktok</a:t>
            </a:r>
            <a:r>
              <a:rPr lang="en-US" sz="2400">
                <a:solidFill>
                  <a:srgbClr val="000000"/>
                </a:solidFill>
                <a:latin typeface="Calibri"/>
                <a:cs typeface="Calibri"/>
              </a:rPr>
              <a:t>. </a:t>
            </a:r>
            <a:endParaRPr lang="en-US" sz="2400">
              <a:solidFill>
                <a:srgbClr val="595959"/>
              </a:solidFill>
              <a:latin typeface="Corbel"/>
              <a:cs typeface="Calibri"/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  <a:cs typeface="Calibri"/>
              </a:rPr>
              <a:t>We could run a multi-class classification task on a dataset for different social media apps with our best model, then evaluate which social media site has the highest rates of cyberbullying within the subcategories.</a:t>
            </a:r>
          </a:p>
          <a:p>
            <a:pPr marL="228600" indent="-228600">
              <a:spcBef>
                <a:spcPts val="1000"/>
              </a:spcBef>
              <a:buClrTx/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  <a:cs typeface="Calibri"/>
              </a:rPr>
              <a:t>We intended to include a GCN model implementation in our work, but this requires DQE data created separately which we did not have access to. </a:t>
            </a:r>
          </a:p>
          <a:p>
            <a:pPr marL="228600" indent="-228600">
              <a:spcBef>
                <a:spcPts val="1000"/>
              </a:spcBef>
              <a:buClrTx/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  <a:cs typeface="Calibri"/>
              </a:rPr>
              <a:t>Additional models we can test include Random Forest and KNN.</a:t>
            </a:r>
          </a:p>
        </p:txBody>
      </p:sp>
      <p:pic>
        <p:nvPicPr>
          <p:cNvPr id="4" name="Recording (17)">
            <a:hlinkClick r:id="" action="ppaction://media"/>
            <a:extLst>
              <a:ext uri="{FF2B5EF4-FFF2-40B4-BE49-F238E27FC236}">
                <a16:creationId xmlns:a16="http://schemas.microsoft.com/office/drawing/2014/main" id="{3EE805BA-DCD8-EB35-E3B0-54FD7731D2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06724" y="130894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36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366F8-DC12-E697-0D83-123E763FA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30599-AD4C-9824-0872-C3BBAA80D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Presentation by Group 10</a:t>
            </a:r>
          </a:p>
        </p:txBody>
      </p:sp>
      <p:pic>
        <p:nvPicPr>
          <p:cNvPr id="4" name="Recording (18)">
            <a:hlinkClick r:id="" action="ppaction://media"/>
            <a:extLst>
              <a:ext uri="{FF2B5EF4-FFF2-40B4-BE49-F238E27FC236}">
                <a16:creationId xmlns:a16="http://schemas.microsoft.com/office/drawing/2014/main" id="{4B46A3C4-3B0A-08BD-B435-179B4E59AA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75403" y="202781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34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DCCCDCCF-DDE7-4FF9-BA8E-DFD3AC93A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550DB9C-659E-F04F-7B9F-BC909A4790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5750" r="-1" b="995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C2352FE0-ACFA-479E-A574-CED1C035D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100"/>
              <a:t>INTRODUCTION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01F5979-1992-492E-ABBD-62EBC101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" name="Chart Placeholder 6">
            <a:extLst>
              <a:ext uri="{FF2B5EF4-FFF2-40B4-BE49-F238E27FC236}">
                <a16:creationId xmlns:a16="http://schemas.microsoft.com/office/drawing/2014/main" id="{74CF37D0-0552-7ADE-DA92-AD2BC784B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The modern rise of social media users compounded with the recent covid-19 lockdown has led to a concerning increase in cyberbullying cases. </a:t>
            </a:r>
          </a:p>
          <a:p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In 2020, UNICEF issued a warning in response to the increased cyberbullying cases caused by social distancing and increased screen-time. </a:t>
            </a:r>
            <a:endParaRPr lang="en-US">
              <a:solidFill>
                <a:schemeClr val="tx1"/>
              </a:solidFill>
              <a:cs typeface="Calibri"/>
            </a:endParaRPr>
          </a:p>
          <a:p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A target of cyberbullying can end up being bullied by many people of various demographics on an extreme scale due to the quick spread of information in web spaces. </a:t>
            </a:r>
            <a:endParaRPr lang="en-US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The effects of cyberbullying on a person's mental-health can be severe and persist long after the bullying has ceased. </a:t>
            </a:r>
          </a:p>
          <a:p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We aim to create a model that will flag harmful tweets and, therefore, protect targets of cyberbullying.</a:t>
            </a:r>
            <a:endParaRPr lang="en-US">
              <a:solidFill>
                <a:schemeClr val="tx1"/>
              </a:solidFill>
              <a:cs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77CB93F-A0E2-4BBE-B2FC-E93932C7E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Long Intro">
            <a:hlinkClick r:id="" action="ppaction://media"/>
            <a:extLst>
              <a:ext uri="{FF2B5EF4-FFF2-40B4-BE49-F238E27FC236}">
                <a16:creationId xmlns:a16="http://schemas.microsoft.com/office/drawing/2014/main" id="{C9D16FA2-0C27-7BC7-CD6A-2034C2CFAB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41966" y="85148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EE9F5D7F-1BBC-4096-ADA7-AA9C9E4D28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06D370DD-716B-4528-B475-331F84CEA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3"/>
            <a:ext cx="7052486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C0C6F6-8625-1AEE-AE19-C69CC43CF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6451110" cy="1255469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DATASET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2297B-9CD5-236D-8C70-B561FBD21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8" y="2510395"/>
            <a:ext cx="6451109" cy="327458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800">
                <a:solidFill>
                  <a:srgbClr val="FFFFFF"/>
                </a:solidFill>
                <a:ea typeface="+mn-lt"/>
                <a:cs typeface="+mn-lt"/>
              </a:rPr>
              <a:t>Kaggle dataset: </a:t>
            </a:r>
            <a:r>
              <a:rPr lang="en-US" sz="1800">
                <a:solidFill>
                  <a:srgbClr val="FFFFFF"/>
                </a:solidFill>
                <a:highlight>
                  <a:srgbClr val="00FFFF"/>
                </a:highlight>
                <a:ea typeface="+mn-lt"/>
                <a:cs typeface="+mn-lt"/>
                <a:hlinkClick r:id="rId4"/>
              </a:rPr>
              <a:t>Cyberbullying Classification</a:t>
            </a:r>
            <a:endParaRPr lang="en-US" sz="1800">
              <a:solidFill>
                <a:srgbClr val="FFFFFF"/>
              </a:solidFill>
              <a:highlight>
                <a:srgbClr val="00FFFF"/>
              </a:highlight>
              <a:ea typeface="+mn-lt"/>
              <a:cs typeface="+mn-lt"/>
            </a:endParaRPr>
          </a:p>
          <a:p>
            <a:r>
              <a:rPr lang="en-US" sz="1800">
                <a:solidFill>
                  <a:srgbClr val="FFFFFF"/>
                </a:solidFill>
                <a:ea typeface="+mn-lt"/>
                <a:cs typeface="+mn-lt"/>
              </a:rPr>
              <a:t>More than 47,000 tweets labeled according to 6 classes of cyberbullying: </a:t>
            </a:r>
          </a:p>
          <a:p>
            <a:pPr lvl="1"/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Age</a:t>
            </a:r>
          </a:p>
          <a:p>
            <a:pPr lvl="1"/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Ethnicity</a:t>
            </a:r>
          </a:p>
          <a:p>
            <a:pPr lvl="1"/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Gender</a:t>
            </a:r>
          </a:p>
          <a:p>
            <a:pPr lvl="1"/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Religion</a:t>
            </a:r>
          </a:p>
          <a:p>
            <a:pPr lvl="1"/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Other type of cyberbullying</a:t>
            </a:r>
          </a:p>
          <a:p>
            <a:pPr lvl="1"/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Not cyberbullying</a:t>
            </a:r>
            <a:endParaRPr lang="en-US">
              <a:solidFill>
                <a:srgbClr val="FFFFFF"/>
              </a:solidFill>
              <a:cs typeface="Calibri"/>
            </a:endParaRPr>
          </a:p>
          <a:p>
            <a:r>
              <a:rPr lang="en-US" sz="1800">
                <a:solidFill>
                  <a:srgbClr val="FFFFFF"/>
                </a:solidFill>
                <a:ea typeface="+mn-lt"/>
                <a:cs typeface="+mn-lt"/>
              </a:rPr>
              <a:t>Each row of the dataset has a tweet and its class of cyberbullying</a:t>
            </a:r>
            <a:endParaRPr lang="en-US" sz="1800">
              <a:solidFill>
                <a:srgbClr val="FFFFFF"/>
              </a:solidFill>
              <a:cs typeface="Calibri"/>
            </a:endParaRP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A1BA2B1A-8C22-7B45-4231-DCEDA90F88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152" b="72483"/>
          <a:stretch/>
        </p:blipFill>
        <p:spPr>
          <a:xfrm>
            <a:off x="7325334" y="1095285"/>
            <a:ext cx="4239241" cy="156310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79D076F-656A-4CD9-83AD-AF8F4B28C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7" descr="Table&#10;&#10;Description automatically generated">
            <a:extLst>
              <a:ext uri="{FF2B5EF4-FFF2-40B4-BE49-F238E27FC236}">
                <a16:creationId xmlns:a16="http://schemas.microsoft.com/office/drawing/2014/main" id="{11D1905E-F51B-3FFC-1CE3-729A593AAF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0975" y="2993027"/>
            <a:ext cx="4724763" cy="3125388"/>
          </a:xfrm>
          <a:prstGeom prst="rect">
            <a:avLst/>
          </a:prstGeom>
        </p:spPr>
      </p:pic>
      <p:pic>
        <p:nvPicPr>
          <p:cNvPr id="8" name="Data">
            <a:hlinkClick r:id="" action="ppaction://media"/>
            <a:extLst>
              <a:ext uri="{FF2B5EF4-FFF2-40B4-BE49-F238E27FC236}">
                <a16:creationId xmlns:a16="http://schemas.microsoft.com/office/drawing/2014/main" id="{E77BAC8D-76FA-80B5-E997-631986FB29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51862" y="95044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2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F1A76-41B0-A160-09D1-EA5552EB9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METHOD</a:t>
            </a: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C7B8717-AB1E-5FBB-7674-B74BDF35929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algn="ctr">
              <a:buNone/>
            </a:pPr>
            <a:r>
              <a:rPr lang="en-US" b="1">
                <a:solidFill>
                  <a:schemeClr val="tx1"/>
                </a:solidFill>
                <a:highlight>
                  <a:srgbClr val="FFFF00"/>
                </a:highlight>
                <a:ea typeface="+mn-lt"/>
                <a:cs typeface="+mn-lt"/>
              </a:rPr>
              <a:t>Task 1</a:t>
            </a:r>
            <a:endParaRPr lang="en-US">
              <a:solidFill>
                <a:schemeClr val="tx1"/>
              </a:solidFill>
              <a:highlight>
                <a:srgbClr val="FFFF00"/>
              </a:highlight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en-US" sz="2400" b="1">
                <a:solidFill>
                  <a:schemeClr val="tx1"/>
                </a:solidFill>
                <a:ea typeface="+mn-lt"/>
                <a:cs typeface="+mn-lt"/>
              </a:rPr>
              <a:t>Two-Class Text Classification as </a:t>
            </a:r>
          </a:p>
          <a:p>
            <a:pPr marL="0" indent="0" algn="ctr">
              <a:buNone/>
            </a:pPr>
            <a:r>
              <a:rPr lang="en-US" sz="2400" b="1">
                <a:solidFill>
                  <a:schemeClr val="tx1"/>
                </a:solidFill>
                <a:ea typeface="+mn-lt"/>
                <a:cs typeface="+mn-lt"/>
              </a:rPr>
              <a:t>Cyberbullying vs. Not Cyberbullying</a:t>
            </a:r>
            <a:endParaRPr lang="en-US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2400">
                <a:solidFill>
                  <a:schemeClr val="tx1"/>
                </a:solidFill>
                <a:cs typeface="Calibri"/>
              </a:rPr>
              <a:t>Created a new dataset from the text corpus with the text labeled as either Cyberbullying or Not Cyberbullying.</a:t>
            </a:r>
            <a:endParaRPr lang="en-US" sz="2400" b="1">
              <a:solidFill>
                <a:schemeClr val="tx1"/>
              </a:solidFill>
              <a:cs typeface="Calibri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0223FFF-B67F-FCF8-FBFF-3EC6E3B85C6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algn="ctr">
              <a:buNone/>
            </a:pPr>
            <a:r>
              <a:rPr lang="en-US" b="1">
                <a:solidFill>
                  <a:schemeClr val="tx1"/>
                </a:solidFill>
                <a:highlight>
                  <a:srgbClr val="FFFF00"/>
                </a:highlight>
                <a:ea typeface="+mn-lt"/>
                <a:cs typeface="+mn-lt"/>
              </a:rPr>
              <a:t>Task 2</a:t>
            </a:r>
            <a:endParaRPr lang="en-US">
              <a:solidFill>
                <a:schemeClr val="tx1"/>
              </a:solidFill>
              <a:highlight>
                <a:srgbClr val="FFFF00"/>
              </a:highlight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en-US" sz="2400" b="1">
                <a:solidFill>
                  <a:schemeClr val="tx1"/>
                </a:solidFill>
                <a:ea typeface="+mn-lt"/>
                <a:cs typeface="+mn-lt"/>
              </a:rPr>
              <a:t>Multi-Class Text Classification as Age, Ethnicity, Gender, Religion, and Other</a:t>
            </a:r>
            <a:endParaRPr lang="en-US" sz="2400">
              <a:solidFill>
                <a:schemeClr val="tx1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en-US" sz="2400">
                <a:solidFill>
                  <a:schemeClr val="tx1"/>
                </a:solidFill>
                <a:cs typeface="Calibri"/>
              </a:rPr>
              <a:t>Created a new data set from the text corpus with the text labeled as the subcategories Age, Ethnicity, Gender, Religion, and Other type of cyberbullying. </a:t>
            </a:r>
            <a:endParaRPr lang="en-US" sz="2400" b="1">
              <a:solidFill>
                <a:schemeClr val="tx1"/>
              </a:solidFill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F393ED-705F-9836-F05E-E8D7AB403B6C}"/>
              </a:ext>
            </a:extLst>
          </p:cNvPr>
          <p:cNvSpPr txBox="1"/>
          <p:nvPr/>
        </p:nvSpPr>
        <p:spPr>
          <a:xfrm>
            <a:off x="3443469" y="1130583"/>
            <a:ext cx="1009687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highlight>
                  <a:srgbClr val="FFFF00"/>
                </a:highlight>
                <a:cs typeface="Calibri"/>
              </a:rPr>
              <a:t>We implemented </a:t>
            </a:r>
            <a:r>
              <a:rPr lang="en-US" sz="2200" b="1" i="1">
                <a:highlight>
                  <a:srgbClr val="FFFF00"/>
                </a:highlight>
                <a:cs typeface="Calibri"/>
              </a:rPr>
              <a:t>two </a:t>
            </a:r>
            <a:r>
              <a:rPr lang="en-US" sz="2200" b="1">
                <a:highlight>
                  <a:srgbClr val="FFFF00"/>
                </a:highlight>
                <a:cs typeface="Calibri"/>
              </a:rPr>
              <a:t>separate classification tasks with our dataset:</a:t>
            </a:r>
          </a:p>
        </p:txBody>
      </p:sp>
      <p:pic>
        <p:nvPicPr>
          <p:cNvPr id="3" name="Method">
            <a:hlinkClick r:id="" action="ppaction://media"/>
            <a:extLst>
              <a:ext uri="{FF2B5EF4-FFF2-40B4-BE49-F238E27FC236}">
                <a16:creationId xmlns:a16="http://schemas.microsoft.com/office/drawing/2014/main" id="{1F34702F-13E0-A5E1-975B-20DC1EEF8F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1862" y="85148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7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D22E6-BAB2-1CAD-0F90-016AB97A1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METHOD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FB4BBC-C005-364F-6D8E-8BC4E48F6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chemeClr val="tx1"/>
                </a:solidFill>
                <a:cs typeface="Calibri"/>
              </a:rPr>
              <a:t>We used the same methodology for our two classification tasks as follows:</a:t>
            </a:r>
            <a:endParaRPr lang="en-US" sz="240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r>
              <a:rPr lang="en-US" sz="2400">
                <a:solidFill>
                  <a:schemeClr val="tx1"/>
                </a:solidFill>
                <a:cs typeface="Calibri"/>
              </a:rPr>
              <a:t>Preprocessing</a:t>
            </a:r>
          </a:p>
          <a:p>
            <a:pPr marL="514350" indent="-514350">
              <a:buAutoNum type="arabicPeriod"/>
            </a:pPr>
            <a:r>
              <a:rPr lang="en-US" sz="2400">
                <a:solidFill>
                  <a:schemeClr val="tx1"/>
                </a:solidFill>
                <a:cs typeface="Calibri"/>
              </a:rPr>
              <a:t>Models</a:t>
            </a:r>
          </a:p>
          <a:p>
            <a:pPr marL="914400" lvl="1" indent="-457200"/>
            <a:r>
              <a:rPr lang="en-US" sz="2400">
                <a:solidFill>
                  <a:schemeClr val="tx1"/>
                </a:solidFill>
                <a:cs typeface="Calibri"/>
              </a:rPr>
              <a:t>Naïve Bayes</a:t>
            </a:r>
          </a:p>
          <a:p>
            <a:pPr marL="914400" lvl="1" indent="-457200"/>
            <a:r>
              <a:rPr lang="en-US" sz="2400">
                <a:solidFill>
                  <a:schemeClr val="tx1"/>
                </a:solidFill>
                <a:cs typeface="Calibri"/>
              </a:rPr>
              <a:t>ANN</a:t>
            </a:r>
          </a:p>
          <a:p>
            <a:pPr marL="914400" lvl="1" indent="-457200"/>
            <a:r>
              <a:rPr lang="en-US" sz="2400">
                <a:solidFill>
                  <a:schemeClr val="tx1"/>
                </a:solidFill>
                <a:cs typeface="Calibri"/>
              </a:rPr>
              <a:t>CNN</a:t>
            </a:r>
          </a:p>
          <a:p>
            <a:pPr marL="914400" lvl="1" indent="-457200"/>
            <a:r>
              <a:rPr lang="en-US" sz="2400">
                <a:solidFill>
                  <a:schemeClr val="tx1"/>
                </a:solidFill>
                <a:cs typeface="Calibri"/>
              </a:rPr>
              <a:t>RNN</a:t>
            </a:r>
          </a:p>
          <a:p>
            <a:pPr marL="514350" indent="-514350">
              <a:buAutoNum type="arabicPeriod"/>
            </a:pPr>
            <a:r>
              <a:rPr lang="en-US" sz="2400">
                <a:solidFill>
                  <a:schemeClr val="tx1"/>
                </a:solidFill>
                <a:cs typeface="Calibri"/>
              </a:rPr>
              <a:t>Clustering</a:t>
            </a:r>
          </a:p>
        </p:txBody>
      </p:sp>
      <p:pic>
        <p:nvPicPr>
          <p:cNvPr id="3" name="Method steps">
            <a:hlinkClick r:id="" action="ppaction://media"/>
            <a:extLst>
              <a:ext uri="{FF2B5EF4-FFF2-40B4-BE49-F238E27FC236}">
                <a16:creationId xmlns:a16="http://schemas.microsoft.com/office/drawing/2014/main" id="{1E301273-92EF-5851-DD3B-848FE9D390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1862" y="75252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08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2C9CFE-6D30-EAFB-ED72-4E3F10480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116" y="864108"/>
            <a:ext cx="3073914" cy="51206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>
                <a:solidFill>
                  <a:schemeClr val="tx1">
                    <a:lumMod val="85000"/>
                    <a:lumOff val="15000"/>
                  </a:schemeClr>
                </a:solidFill>
              </a:rPr>
              <a:t>TEXT</a:t>
            </a:r>
            <a:br>
              <a:rPr lang="en-US" sz="3100"/>
            </a:br>
            <a:r>
              <a:rPr lang="en-US" sz="3100">
                <a:solidFill>
                  <a:schemeClr val="tx1">
                    <a:lumMod val="85000"/>
                    <a:lumOff val="15000"/>
                  </a:schemeClr>
                </a:solidFill>
              </a:rPr>
              <a:t>PREPROCESSING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12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129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3DFA1EE-C4EE-1BDC-885A-610B74A09866}"/>
              </a:ext>
            </a:extLst>
          </p:cNvPr>
          <p:cNvSpPr txBox="1"/>
          <p:nvPr/>
        </p:nvSpPr>
        <p:spPr>
          <a:xfrm>
            <a:off x="5289229" y="864108"/>
            <a:ext cx="5910677" cy="512064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2400"/>
              <a:t>Removing Punctuations</a:t>
            </a:r>
          </a:p>
          <a:p>
            <a:pPr marL="285750"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2400"/>
              <a:t>Eliminating Stop words</a:t>
            </a:r>
          </a:p>
          <a:p>
            <a:pPr marL="285750"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2400"/>
              <a:t>Stemming</a:t>
            </a:r>
          </a:p>
          <a:p>
            <a:pPr marL="285750"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2400"/>
              <a:t>Lemmatization </a:t>
            </a:r>
          </a:p>
          <a:p>
            <a:pPr marL="285750"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2400"/>
              <a:t>Removing numbers and URL tags</a:t>
            </a:r>
          </a:p>
          <a:p>
            <a:pPr marL="285750"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Recording (3)">
            <a:hlinkClick r:id="" action="ppaction://media"/>
            <a:extLst>
              <a:ext uri="{FF2B5EF4-FFF2-40B4-BE49-F238E27FC236}">
                <a16:creationId xmlns:a16="http://schemas.microsoft.com/office/drawing/2014/main" id="{81C7345E-8D18-0483-C9E8-89586AE99F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88498" y="188403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8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>
            <a:extLst>
              <a:ext uri="{FF2B5EF4-FFF2-40B4-BE49-F238E27FC236}">
                <a16:creationId xmlns:a16="http://schemas.microsoft.com/office/drawing/2014/main" id="{681577AD-DA5F-48B3-8FB9-5199BA9EE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5350"/>
            <a:ext cx="4642228" cy="5330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198804-AEF2-6E1C-20C2-9AB581E0B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23837"/>
            <a:ext cx="4016116" cy="1255469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CLUSTERING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2DB7A-D3A3-FC59-6EB3-B43CB0188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89" y="2179716"/>
            <a:ext cx="4016116" cy="32745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rgbClr val="FFFFFF"/>
                </a:solidFill>
                <a:ea typeface="+mn-lt"/>
                <a:cs typeface="+mn-lt"/>
              </a:rPr>
              <a:t>Clustering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is the task of grouping a set of objects in such a way that objects in the same group (called a </a:t>
            </a:r>
            <a:r>
              <a:rPr lang="en-US" b="1">
                <a:solidFill>
                  <a:srgbClr val="FFFFFF"/>
                </a:solidFill>
                <a:ea typeface="+mn-lt"/>
                <a:cs typeface="+mn-lt"/>
              </a:rPr>
              <a:t>cluster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) are more similar (in some sense) to each other than to those in other groups.</a:t>
            </a:r>
          </a:p>
          <a:p>
            <a:r>
              <a:rPr lang="en-US">
                <a:solidFill>
                  <a:srgbClr val="FFFFFF"/>
                </a:solidFill>
                <a:cs typeface="Calibri"/>
              </a:rPr>
              <a:t>We processed all the text data into TFIDF vectors and ran K-Means Algorithm on it. We tested the optimal number of clusters using Elbow Method. </a:t>
            </a:r>
          </a:p>
        </p:txBody>
      </p:sp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E4480BA-935D-81D2-8525-5A956E1E2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463" y="1845514"/>
            <a:ext cx="6193767" cy="3158820"/>
          </a:xfrm>
          <a:prstGeom prst="rect">
            <a:avLst/>
          </a:prstGeom>
        </p:spPr>
      </p:pic>
      <p:pic>
        <p:nvPicPr>
          <p:cNvPr id="7" name="Recording (5)">
            <a:hlinkClick r:id="" action="ppaction://media"/>
            <a:extLst>
              <a:ext uri="{FF2B5EF4-FFF2-40B4-BE49-F238E27FC236}">
                <a16:creationId xmlns:a16="http://schemas.microsoft.com/office/drawing/2014/main" id="{D43FD0E0-8B5F-8A65-B8CC-22FBAD4FAC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48573" y="188403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1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35CBD63-8F8F-47DC-9CE7-159E6161D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0E3486-FD49-4921-B4F4-E5BB5C88A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758953"/>
            <a:ext cx="357757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DA59D-A8CA-22EC-EA6A-C4B06498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0381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/>
              <a:t>CLUSTERING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442625F8-7039-7A1A-F634-CA11D698B59A}"/>
              </a:ext>
            </a:extLst>
          </p:cNvPr>
          <p:cNvSpPr txBox="1"/>
          <p:nvPr/>
        </p:nvSpPr>
        <p:spPr>
          <a:xfrm>
            <a:off x="252920" y="2162014"/>
            <a:ext cx="2947482" cy="3744264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1100">
                <a:solidFill>
                  <a:srgbClr val="FFFFFF"/>
                </a:solidFill>
              </a:rPr>
              <a:t>Cluster 0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1100">
                <a:solidFill>
                  <a:srgbClr val="FFFFFF"/>
                </a:solidFill>
              </a:rPr>
              <a:t> dont,men,think,cyrus,miley,made,like,prison,making,people,funny,make,gay,rape,joke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 sz="1100">
              <a:solidFill>
                <a:srgbClr val="FFFFFF"/>
              </a:solidFill>
            </a:endParaRP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1100">
                <a:solidFill>
                  <a:srgbClr val="FFFFFF"/>
                </a:solidFill>
              </a:rPr>
              <a:t>Cluster 1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1100">
                <a:solidFill>
                  <a:srgbClr val="FFFFFF"/>
                </a:solidFill>
              </a:rPr>
              <a:t> year,people,friend,get,would,kid,one,got,middle,like,bully,girl,bullied,high,school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 sz="1100">
              <a:solidFill>
                <a:srgbClr val="FFFFFF"/>
              </a:solidFill>
            </a:endParaRP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1100">
                <a:solidFill>
                  <a:srgbClr val="FFFFFF"/>
                </a:solidFill>
              </a:rPr>
              <a:t>Cluster 2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1100">
                <a:solidFill>
                  <a:srgbClr val="FFFFFF"/>
                </a:solidFill>
              </a:rPr>
              <a:t> white,get,shut,nigga,mad,fucking,shit,bitch,rt,tayyoung,obama,as,nigger,dumb,fuck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 sz="1100">
              <a:solidFill>
                <a:srgbClr val="FFFFFF"/>
              </a:solidFill>
            </a:endParaRP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 sz="1100">
              <a:solidFill>
                <a:srgbClr val="FFFFFF"/>
              </a:solidFill>
            </a:endParaRP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1100">
                <a:solidFill>
                  <a:srgbClr val="FFFFFF"/>
                </a:solidFill>
              </a:rPr>
              <a:t>Cluster 3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1100">
                <a:solidFill>
                  <a:srgbClr val="FFFFFF"/>
                </a:solidFill>
              </a:rPr>
              <a:t>  get,black,know,right,christian,one,dont,people,woman,im,like,idiot,muslim,rt,mkr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 sz="1100">
              <a:solidFill>
                <a:srgbClr val="FFFFFF"/>
              </a:solidFill>
            </a:endParaRPr>
          </a:p>
        </p:txBody>
      </p:sp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0117C4C7-2615-3828-3999-F1F89BFA7E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059935" y="1126288"/>
            <a:ext cx="7491363" cy="458845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3B4A72C-2924-4CE2-8674-7E02E182E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Recording (11)">
            <a:hlinkClick r:id="" action="ppaction://media"/>
            <a:extLst>
              <a:ext uri="{FF2B5EF4-FFF2-40B4-BE49-F238E27FC236}">
                <a16:creationId xmlns:a16="http://schemas.microsoft.com/office/drawing/2014/main" id="{B6E52172-642F-E825-C2A0-661EC0D41F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47932" y="188403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3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DC6F004-8F9D-4F40-8394-6C4C67F70915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CC7F809-A434-4A8D-A127-1C50C2DB3890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BD5826B4-4DD2-4A9B-8D6D-E91CF9C231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Application>Microsoft Office PowerPoint</Application>
  <PresentationFormat>Widescreen</PresentationFormat>
  <Slides>21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Frame</vt:lpstr>
      <vt:lpstr>Cyberbullying Classification</vt:lpstr>
      <vt:lpstr>OVERVIEW</vt:lpstr>
      <vt:lpstr>INTRODUCTION</vt:lpstr>
      <vt:lpstr>DATASET</vt:lpstr>
      <vt:lpstr>METHOD</vt:lpstr>
      <vt:lpstr>METHOD</vt:lpstr>
      <vt:lpstr>TEXT PREPROCESSING</vt:lpstr>
      <vt:lpstr>CLUSTERING</vt:lpstr>
      <vt:lpstr>CLUSTERING</vt:lpstr>
      <vt:lpstr>NAÏVE BAYES</vt:lpstr>
      <vt:lpstr> ANN For Binary Class Classification</vt:lpstr>
      <vt:lpstr>PowerPoint Presentation</vt:lpstr>
      <vt:lpstr>ANN For Multi Class Classification </vt:lpstr>
      <vt:lpstr>PowerPoint Presentation</vt:lpstr>
      <vt:lpstr>Convolutional Neural Network</vt:lpstr>
      <vt:lpstr>Recurrent Neural Network</vt:lpstr>
      <vt:lpstr>RESULTS: Two-Class Text Classification</vt:lpstr>
      <vt:lpstr>RESULTS: Multi-Class Text Classification</vt:lpstr>
      <vt:lpstr>Final Model Evaluation</vt:lpstr>
      <vt:lpstr>FUTURE WORK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revision>1</cp:revision>
  <dcterms:created xsi:type="dcterms:W3CDTF">2022-12-09T21:04:31Z</dcterms:created>
  <dcterms:modified xsi:type="dcterms:W3CDTF">2022-12-10T05:37:35Z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